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tags/tag29.xml" ContentType="application/vnd.openxmlformats-officedocument.presentationml.tags+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tags/tag30.xml" ContentType="application/vnd.openxmlformats-officedocument.presentationml.tags+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tags/tag31.xml" ContentType="application/vnd.openxmlformats-officedocument.presentationml.tags+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tags/tag32.xml" ContentType="application/vnd.openxmlformats-officedocument.presentationml.tags+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tags/tag33.xml" ContentType="application/vnd.openxmlformats-officedocument.presentationml.tags+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tags/tag34.xml" ContentType="application/vnd.openxmlformats-officedocument.presentationml.tags+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tags/tag35.xml" ContentType="application/vnd.openxmlformats-officedocument.presentationml.tags+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tags/tag36.xml" ContentType="application/vnd.openxmlformats-officedocument.presentationml.tags+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tags/tag37.xml" ContentType="application/vnd.openxmlformats-officedocument.presentationml.tags+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tags/tag38.xml" ContentType="application/vnd.openxmlformats-officedocument.presentationml.tags+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tags/tag39.xml" ContentType="application/vnd.openxmlformats-officedocument.presentationml.tags+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tags/tag40.xml" ContentType="application/vnd.openxmlformats-officedocument.presentationml.tags+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tags/tag41.xml" ContentType="application/vnd.openxmlformats-officedocument.presentationml.tags+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tags/tag42.xml" ContentType="application/vnd.openxmlformats-officedocument.presentationml.tags+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tags/tag43.xml" ContentType="application/vnd.openxmlformats-officedocument.presentationml.tags+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tags/tag44.xml" ContentType="application/vnd.openxmlformats-officedocument.presentationml.tags+xml"/>
  <Override PartName="/ppt/charts/chart49.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tags/tag45.xml" ContentType="application/vnd.openxmlformats-officedocument.presentationml.tags+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tags/tag46.xml" ContentType="application/vnd.openxmlformats-officedocument.presentationml.tags+xml"/>
  <Override PartName="/ppt/charts/chart55.xml" ContentType="application/vnd.openxmlformats-officedocument.drawingml.chart+xml"/>
  <Override PartName="/ppt/charts/chart56.xml" ContentType="application/vnd.openxmlformats-officedocument.drawingml.chart+xml"/>
  <Override PartName="/ppt/charts/chart57.xml" ContentType="application/vnd.openxmlformats-officedocument.drawingml.chart+xml"/>
  <Override PartName="/ppt/tags/tag47.xml" ContentType="application/vnd.openxmlformats-officedocument.presentationml.tags+xml"/>
  <Override PartName="/ppt/charts/chart58.xml" ContentType="application/vnd.openxmlformats-officedocument.drawingml.chart+xml"/>
  <Override PartName="/ppt/charts/chart59.xml" ContentType="application/vnd.openxmlformats-officedocument.drawingml.chart+xml"/>
  <Override PartName="/ppt/charts/chart60.xml" ContentType="application/vnd.openxmlformats-officedocument.drawingml.chart+xml"/>
  <Override PartName="/ppt/tags/tag48.xml" ContentType="application/vnd.openxmlformats-officedocument.presentationml.tags+xml"/>
  <Override PartName="/ppt/charts/chart61.xml" ContentType="application/vnd.openxmlformats-officedocument.drawingml.chart+xml"/>
  <Override PartName="/ppt/charts/chart62.xml" ContentType="application/vnd.openxmlformats-officedocument.drawingml.chart+xml"/>
  <Override PartName="/ppt/charts/chart63.xml" ContentType="application/vnd.openxmlformats-officedocument.drawingml.chart+xml"/>
  <Override PartName="/ppt/tags/tag49.xml" ContentType="application/vnd.openxmlformats-officedocument.presentationml.tags+xml"/>
  <Override PartName="/ppt/charts/chart64.xml" ContentType="application/vnd.openxmlformats-officedocument.drawingml.chart+xml"/>
  <Override PartName="/ppt/charts/chart65.xml" ContentType="application/vnd.openxmlformats-officedocument.drawingml.chart+xml"/>
  <Override PartName="/ppt/charts/chart66.xml" ContentType="application/vnd.openxmlformats-officedocument.drawingml.chart+xml"/>
  <Override PartName="/ppt/tags/tag50.xml" ContentType="application/vnd.openxmlformats-officedocument.presentationml.tags+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tags/tag51.xml" ContentType="application/vnd.openxmlformats-officedocument.presentationml.tags+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tags/tag52.xml" ContentType="application/vnd.openxmlformats-officedocument.presentationml.tags+xml"/>
  <Override PartName="/ppt/charts/chart73.xml" ContentType="application/vnd.openxmlformats-officedocument.drawingml.chart+xml"/>
  <Override PartName="/ppt/charts/chart74.xml" ContentType="application/vnd.openxmlformats-officedocument.drawingml.chart+xml"/>
  <Override PartName="/ppt/charts/chart75.xml" ContentType="application/vnd.openxmlformats-officedocument.drawingml.chart+xml"/>
  <Override PartName="/ppt/tags/tag53.xml" ContentType="application/vnd.openxmlformats-officedocument.presentationml.tags+xml"/>
  <Override PartName="/ppt/charts/chart76.xml" ContentType="application/vnd.openxmlformats-officedocument.drawingml.chart+xml"/>
  <Override PartName="/ppt/charts/chart77.xml" ContentType="application/vnd.openxmlformats-officedocument.drawingml.chart+xml"/>
  <Override PartName="/ppt/charts/chart78.xml" ContentType="application/vnd.openxmlformats-officedocument.drawingml.chart+xml"/>
  <Override PartName="/ppt/tags/tag54.xml" ContentType="application/vnd.openxmlformats-officedocument.presentationml.tags+xml"/>
  <Override PartName="/ppt/charts/chart79.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tags/tag55.xml" ContentType="application/vnd.openxmlformats-officedocument.presentationml.tags+xml"/>
  <Override PartName="/ppt/charts/chart82.xml" ContentType="application/vnd.openxmlformats-officedocument.drawingml.chart+xml"/>
  <Override PartName="/ppt/charts/chart83.xml" ContentType="application/vnd.openxmlformats-officedocument.drawingml.chart+xml"/>
  <Override PartName="/ppt/charts/chart84.xml" ContentType="application/vnd.openxmlformats-officedocument.drawingml.chart+xml"/>
  <Override PartName="/ppt/tags/tag56.xml" ContentType="application/vnd.openxmlformats-officedocument.presentationml.tags+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tags/tag57.xml" ContentType="application/vnd.openxmlformats-officedocument.presentationml.tags+xml"/>
  <Override PartName="/ppt/charts/chart88.xml" ContentType="application/vnd.openxmlformats-officedocument.drawingml.chart+xml"/>
  <Override PartName="/ppt/charts/chart89.xml" ContentType="application/vnd.openxmlformats-officedocument.drawingml.chart+xml"/>
  <Override PartName="/ppt/charts/chart90.xml" ContentType="application/vnd.openxmlformats-officedocument.drawingml.chart+xml"/>
  <Override PartName="/ppt/tags/tag58.xml" ContentType="application/vnd.openxmlformats-officedocument.presentationml.tags+xml"/>
  <Override PartName="/ppt/charts/chart91.xml" ContentType="application/vnd.openxmlformats-officedocument.drawingml.chart+xml"/>
  <Override PartName="/ppt/charts/chart92.xml" ContentType="application/vnd.openxmlformats-officedocument.drawingml.chart+xml"/>
  <Override PartName="/ppt/charts/chart93.xml" ContentType="application/vnd.openxmlformats-officedocument.drawingml.chart+xml"/>
  <Override PartName="/ppt/tags/tag59.xml" ContentType="application/vnd.openxmlformats-officedocument.presentationml.tags+xml"/>
  <Override PartName="/ppt/charts/chart94.xml" ContentType="application/vnd.openxmlformats-officedocument.drawingml.chart+xml"/>
  <Override PartName="/ppt/charts/chart95.xml" ContentType="application/vnd.openxmlformats-officedocument.drawingml.chart+xml"/>
  <Override PartName="/ppt/charts/chart96.xml" ContentType="application/vnd.openxmlformats-officedocument.drawingml.chart+xml"/>
  <Override PartName="/ppt/tags/tag60.xml" ContentType="application/vnd.openxmlformats-officedocument.presentationml.tags+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tags/tag61.xml" ContentType="application/vnd.openxmlformats-officedocument.presentationml.tags+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tags/tag62.xml" ContentType="application/vnd.openxmlformats-officedocument.presentationml.tags+xml"/>
  <Override PartName="/ppt/charts/chart103.xml" ContentType="application/vnd.openxmlformats-officedocument.drawingml.chart+xml"/>
  <Override PartName="/ppt/charts/chart104.xml" ContentType="application/vnd.openxmlformats-officedocument.drawingml.chart+xml"/>
  <Override PartName="/ppt/charts/chart105.xml" ContentType="application/vnd.openxmlformats-officedocument.drawingml.chart+xml"/>
  <Override PartName="/ppt/tags/tag63.xml" ContentType="application/vnd.openxmlformats-officedocument.presentationml.tags+xml"/>
  <Override PartName="/ppt/charts/chart106.xml" ContentType="application/vnd.openxmlformats-officedocument.drawingml.chart+xml"/>
  <Override PartName="/ppt/charts/chart107.xml" ContentType="application/vnd.openxmlformats-officedocument.drawingml.chart+xml"/>
  <Override PartName="/ppt/charts/chart108.xml" ContentType="application/vnd.openxmlformats-officedocument.drawingml.chart+xml"/>
  <Override PartName="/ppt/tags/tag64.xml" ContentType="application/vnd.openxmlformats-officedocument.presentationml.tags+xml"/>
  <Override PartName="/ppt/charts/chart109.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tags/tag65.xml" ContentType="application/vnd.openxmlformats-officedocument.presentationml.tags+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tags/tag66.xml" ContentType="application/vnd.openxmlformats-officedocument.presentationml.tags+xml"/>
  <Override PartName="/ppt/charts/chart115.xml" ContentType="application/vnd.openxmlformats-officedocument.drawingml.chart+xml"/>
  <Override PartName="/ppt/charts/chart116.xml" ContentType="application/vnd.openxmlformats-officedocument.drawingml.chart+xml"/>
  <Override PartName="/ppt/charts/chart117.xml" ContentType="application/vnd.openxmlformats-officedocument.drawingml.chart+xml"/>
  <Override PartName="/ppt/tags/tag67.xml" ContentType="application/vnd.openxmlformats-officedocument.presentationml.tags+xml"/>
  <Override PartName="/ppt/charts/chart118.xml" ContentType="application/vnd.openxmlformats-officedocument.drawingml.chart+xml"/>
  <Override PartName="/ppt/charts/chart119.xml" ContentType="application/vnd.openxmlformats-officedocument.drawingml.chart+xml"/>
  <Override PartName="/ppt/charts/chart120.xml" ContentType="application/vnd.openxmlformats-officedocument.drawingml.chart+xml"/>
  <Override PartName="/ppt/tags/tag68.xml" ContentType="application/vnd.openxmlformats-officedocument.presentationml.tags+xml"/>
  <Override PartName="/ppt/charts/chart121.xml" ContentType="application/vnd.openxmlformats-officedocument.drawingml.chart+xml"/>
  <Override PartName="/ppt/charts/chart122.xml" ContentType="application/vnd.openxmlformats-officedocument.drawingml.chart+xml"/>
  <Override PartName="/ppt/charts/chart123.xml" ContentType="application/vnd.openxmlformats-officedocument.drawingml.chart+xml"/>
  <Override PartName="/ppt/tags/tag69.xml" ContentType="application/vnd.openxmlformats-officedocument.presentationml.tags+xml"/>
  <Override PartName="/ppt/charts/chart124.xml" ContentType="application/vnd.openxmlformats-officedocument.drawingml.chart+xml"/>
  <Override PartName="/ppt/charts/chart125.xml" ContentType="application/vnd.openxmlformats-officedocument.drawingml.chart+xml"/>
  <Override PartName="/ppt/charts/chart126.xml" ContentType="application/vnd.openxmlformats-officedocument.drawingml.chart+xml"/>
  <Override PartName="/ppt/tags/tag70.xml" ContentType="application/vnd.openxmlformats-officedocument.presentationml.tags+xml"/>
  <Override PartName="/ppt/charts/chart127.xml" ContentType="application/vnd.openxmlformats-officedocument.drawingml.chart+xml"/>
  <Override PartName="/ppt/charts/chart128.xml" ContentType="application/vnd.openxmlformats-officedocument.drawingml.chart+xml"/>
  <Override PartName="/ppt/charts/chart129.xml" ContentType="application/vnd.openxmlformats-officedocument.drawingml.chart+xml"/>
  <Override PartName="/ppt/tags/tag71.xml" ContentType="application/vnd.openxmlformats-officedocument.presentationml.tags+xml"/>
  <Override PartName="/ppt/charts/chart130.xml" ContentType="application/vnd.openxmlformats-officedocument.drawingml.chart+xml"/>
  <Override PartName="/ppt/charts/chart131.xml" ContentType="application/vnd.openxmlformats-officedocument.drawingml.chart+xml"/>
  <Override PartName="/ppt/charts/chart132.xml" ContentType="application/vnd.openxmlformats-officedocument.drawingml.chart+xml"/>
  <Override PartName="/ppt/tags/tag72.xml" ContentType="application/vnd.openxmlformats-officedocument.presentationml.tags+xml"/>
  <Override PartName="/ppt/charts/chart133.xml" ContentType="application/vnd.openxmlformats-officedocument.drawingml.chart+xml"/>
  <Override PartName="/ppt/charts/chart134.xml" ContentType="application/vnd.openxmlformats-officedocument.drawingml.chart+xml"/>
  <Override PartName="/ppt/charts/chart135.xml" ContentType="application/vnd.openxmlformats-officedocument.drawingml.chart+xml"/>
  <Override PartName="/ppt/tags/tag73.xml" ContentType="application/vnd.openxmlformats-officedocument.presentationml.tags+xml"/>
  <Override PartName="/ppt/charts/chart136.xml" ContentType="application/vnd.openxmlformats-officedocument.drawingml.chart+xml"/>
  <Override PartName="/ppt/charts/chart137.xml" ContentType="application/vnd.openxmlformats-officedocument.drawingml.chart+xml"/>
  <Override PartName="/ppt/charts/chart138.xml" ContentType="application/vnd.openxmlformats-officedocument.drawingml.chart+xml"/>
  <Override PartName="/ppt/tags/tag74.xml" ContentType="application/vnd.openxmlformats-officedocument.presentationml.tags+xml"/>
  <Override PartName="/ppt/charts/chart139.xml" ContentType="application/vnd.openxmlformats-officedocument.drawingml.chart+xml"/>
  <Override PartName="/ppt/charts/chart140.xml" ContentType="application/vnd.openxmlformats-officedocument.drawingml.chart+xml"/>
  <Override PartName="/ppt/charts/chart141.xml" ContentType="application/vnd.openxmlformats-officedocument.drawingml.chart+xml"/>
  <Override PartName="/ppt/tags/tag75.xml" ContentType="application/vnd.openxmlformats-officedocument.presentationml.tags+xml"/>
  <Override PartName="/ppt/charts/chart142.xml" ContentType="application/vnd.openxmlformats-officedocument.drawingml.chart+xml"/>
  <Override PartName="/ppt/charts/chart143.xml" ContentType="application/vnd.openxmlformats-officedocument.drawingml.chart+xml"/>
  <Override PartName="/ppt/charts/chart144.xml" ContentType="application/vnd.openxmlformats-officedocument.drawingml.chart+xml"/>
  <Override PartName="/ppt/tags/tag76.xml" ContentType="application/vnd.openxmlformats-officedocument.presentationml.tags+xml"/>
  <Override PartName="/ppt/charts/chart145.xml" ContentType="application/vnd.openxmlformats-officedocument.drawingml.chart+xml"/>
  <Override PartName="/ppt/charts/chart146.xml" ContentType="application/vnd.openxmlformats-officedocument.drawingml.chart+xml"/>
  <Override PartName="/ppt/charts/chart147.xml" ContentType="application/vnd.openxmlformats-officedocument.drawingml.chart+xml"/>
  <Override PartName="/ppt/tags/tag77.xml" ContentType="application/vnd.openxmlformats-officedocument.presentationml.tags+xml"/>
  <Override PartName="/ppt/charts/chart148.xml" ContentType="application/vnd.openxmlformats-officedocument.drawingml.chart+xml"/>
  <Override PartName="/ppt/charts/chart149.xml" ContentType="application/vnd.openxmlformats-officedocument.drawingml.chart+xml"/>
  <Override PartName="/ppt/charts/chart150.xml" ContentType="application/vnd.openxmlformats-officedocument.drawingml.chart+xml"/>
  <Override PartName="/ppt/tags/tag78.xml" ContentType="application/vnd.openxmlformats-officedocument.presentationml.tags+xml"/>
  <Override PartName="/ppt/charts/chart151.xml" ContentType="application/vnd.openxmlformats-officedocument.drawingml.chart+xml"/>
  <Override PartName="/ppt/charts/chart152.xml" ContentType="application/vnd.openxmlformats-officedocument.drawingml.chart+xml"/>
  <Override PartName="/ppt/charts/chart153.xml" ContentType="application/vnd.openxmlformats-officedocument.drawingml.chart+xml"/>
  <Override PartName="/ppt/tags/tag79.xml" ContentType="application/vnd.openxmlformats-officedocument.presentationml.tags+xml"/>
  <Override PartName="/ppt/charts/chart154.xml" ContentType="application/vnd.openxmlformats-officedocument.drawingml.chart+xml"/>
  <Override PartName="/ppt/charts/chart155.xml" ContentType="application/vnd.openxmlformats-officedocument.drawingml.chart+xml"/>
  <Override PartName="/ppt/charts/chart156.xml" ContentType="application/vnd.openxmlformats-officedocument.drawingml.chart+xml"/>
  <Override PartName="/ppt/tags/tag80.xml" ContentType="application/vnd.openxmlformats-officedocument.presentationml.tags+xml"/>
  <Override PartName="/ppt/charts/chart157.xml" ContentType="application/vnd.openxmlformats-officedocument.drawingml.chart+xml"/>
  <Override PartName="/ppt/charts/chart158.xml" ContentType="application/vnd.openxmlformats-officedocument.drawingml.chart+xml"/>
  <Override PartName="/ppt/charts/chart159.xml" ContentType="application/vnd.openxmlformats-officedocument.drawingml.chart+xml"/>
  <Override PartName="/ppt/tags/tag81.xml" ContentType="application/vnd.openxmlformats-officedocument.presentationml.tags+xml"/>
  <Override PartName="/ppt/charts/chart160.xml" ContentType="application/vnd.openxmlformats-officedocument.drawingml.chart+xml"/>
  <Override PartName="/ppt/charts/chart161.xml" ContentType="application/vnd.openxmlformats-officedocument.drawingml.chart+xml"/>
  <Override PartName="/ppt/charts/chart162.xml" ContentType="application/vnd.openxmlformats-officedocument.drawingml.chart+xml"/>
  <Override PartName="/ppt/tags/tag82.xml" ContentType="application/vnd.openxmlformats-officedocument.presentationml.tags+xml"/>
  <Override PartName="/ppt/charts/chart163.xml" ContentType="application/vnd.openxmlformats-officedocument.drawingml.chart+xml"/>
  <Override PartName="/ppt/charts/chart164.xml" ContentType="application/vnd.openxmlformats-officedocument.drawingml.chart+xml"/>
  <Override PartName="/ppt/charts/chart165.xml" ContentType="application/vnd.openxmlformats-officedocument.drawingml.chart+xml"/>
  <Override PartName="/ppt/tags/tag83.xml" ContentType="application/vnd.openxmlformats-officedocument.presentationml.tags+xml"/>
  <Override PartName="/ppt/charts/chart166.xml" ContentType="application/vnd.openxmlformats-officedocument.drawingml.chart+xml"/>
  <Override PartName="/ppt/charts/chart167.xml" ContentType="application/vnd.openxmlformats-officedocument.drawingml.chart+xml"/>
  <Override PartName="/ppt/charts/chart168.xml" ContentType="application/vnd.openxmlformats-officedocument.drawingml.chart+xml"/>
  <Override PartName="/ppt/tags/tag84.xml" ContentType="application/vnd.openxmlformats-officedocument.presentationml.tags+xml"/>
  <Override PartName="/ppt/charts/chart169.xml" ContentType="application/vnd.openxmlformats-officedocument.drawingml.chart+xml"/>
  <Override PartName="/ppt/charts/chart170.xml" ContentType="application/vnd.openxmlformats-officedocument.drawingml.chart+xml"/>
  <Override PartName="/ppt/charts/chart171.xml" ContentType="application/vnd.openxmlformats-officedocument.drawingml.chart+xml"/>
  <Override PartName="/ppt/tags/tag85.xml" ContentType="application/vnd.openxmlformats-officedocument.presentationml.tags+xml"/>
  <Override PartName="/ppt/charts/chart172.xml" ContentType="application/vnd.openxmlformats-officedocument.drawingml.chart+xml"/>
  <Override PartName="/ppt/charts/chart173.xml" ContentType="application/vnd.openxmlformats-officedocument.drawingml.chart+xml"/>
  <Override PartName="/ppt/charts/chart174.xml" ContentType="application/vnd.openxmlformats-officedocument.drawingml.chart+xml"/>
  <Override PartName="/ppt/tags/tag86.xml" ContentType="application/vnd.openxmlformats-officedocument.presentationml.tags+xml"/>
  <Override PartName="/ppt/charts/chart175.xml" ContentType="application/vnd.openxmlformats-officedocument.drawingml.chart+xml"/>
  <Override PartName="/ppt/charts/chart176.xml" ContentType="application/vnd.openxmlformats-officedocument.drawingml.chart+xml"/>
  <Override PartName="/ppt/charts/chart177.xml" ContentType="application/vnd.openxmlformats-officedocument.drawingml.chart+xml"/>
  <Override PartName="/ppt/tags/tag87.xml" ContentType="application/vnd.openxmlformats-officedocument.presentationml.tags+xml"/>
  <Override PartName="/ppt/charts/chart178.xml" ContentType="application/vnd.openxmlformats-officedocument.drawingml.chart+xml"/>
  <Override PartName="/ppt/charts/chart179.xml" ContentType="application/vnd.openxmlformats-officedocument.drawingml.chart+xml"/>
  <Override PartName="/ppt/charts/chart180.xml" ContentType="application/vnd.openxmlformats-officedocument.drawingml.chart+xml"/>
  <Override PartName="/ppt/tags/tag88.xml" ContentType="application/vnd.openxmlformats-officedocument.presentationml.tags+xml"/>
  <Override PartName="/ppt/charts/chart181.xml" ContentType="application/vnd.openxmlformats-officedocument.drawingml.chart+xml"/>
  <Override PartName="/ppt/charts/chart182.xml" ContentType="application/vnd.openxmlformats-officedocument.drawingml.chart+xml"/>
  <Override PartName="/ppt/charts/chart183.xml" ContentType="application/vnd.openxmlformats-officedocument.drawingml.chart+xml"/>
  <Override PartName="/ppt/tags/tag89.xml" ContentType="application/vnd.openxmlformats-officedocument.presentationml.tags+xml"/>
  <Override PartName="/ppt/charts/chart184.xml" ContentType="application/vnd.openxmlformats-officedocument.drawingml.chart+xml"/>
  <Override PartName="/ppt/charts/chart185.xml" ContentType="application/vnd.openxmlformats-officedocument.drawingml.chart+xml"/>
  <Override PartName="/ppt/charts/chart186.xml" ContentType="application/vnd.openxmlformats-officedocument.drawingml.chart+xml"/>
  <Override PartName="/ppt/tags/tag90.xml" ContentType="application/vnd.openxmlformats-officedocument.presentationml.tags+xml"/>
  <Override PartName="/ppt/charts/chart187.xml" ContentType="application/vnd.openxmlformats-officedocument.drawingml.chart+xml"/>
  <Override PartName="/ppt/charts/chart188.xml" ContentType="application/vnd.openxmlformats-officedocument.drawingml.chart+xml"/>
  <Override PartName="/ppt/charts/chart189.xml" ContentType="application/vnd.openxmlformats-officedocument.drawingml.chart+xml"/>
  <Override PartName="/ppt/tags/tag91.xml" ContentType="application/vnd.openxmlformats-officedocument.presentationml.tags+xml"/>
  <Override PartName="/ppt/charts/chart190.xml" ContentType="application/vnd.openxmlformats-officedocument.drawingml.chart+xml"/>
  <Override PartName="/ppt/charts/chart191.xml" ContentType="application/vnd.openxmlformats-officedocument.drawingml.chart+xml"/>
  <Override PartName="/ppt/charts/chart192.xml" ContentType="application/vnd.openxmlformats-officedocument.drawingml.chart+xml"/>
  <Override PartName="/ppt/tags/tag92.xml" ContentType="application/vnd.openxmlformats-officedocument.presentationml.tags+xml"/>
  <Override PartName="/ppt/charts/chart193.xml" ContentType="application/vnd.openxmlformats-officedocument.drawingml.chart+xml"/>
  <Override PartName="/ppt/charts/chart194.xml" ContentType="application/vnd.openxmlformats-officedocument.drawingml.chart+xml"/>
  <Override PartName="/ppt/charts/chart195.xml" ContentType="application/vnd.openxmlformats-officedocument.drawingml.chart+xml"/>
  <Override PartName="/ppt/tags/tag93.xml" ContentType="application/vnd.openxmlformats-officedocument.presentationml.tags+xml"/>
  <Override PartName="/ppt/charts/chart196.xml" ContentType="application/vnd.openxmlformats-officedocument.drawingml.chart+xml"/>
  <Override PartName="/ppt/charts/chart197.xml" ContentType="application/vnd.openxmlformats-officedocument.drawingml.chart+xml"/>
  <Override PartName="/ppt/charts/chart198.xml" ContentType="application/vnd.openxmlformats-officedocument.drawingml.chart+xml"/>
  <Override PartName="/ppt/tags/tag94.xml" ContentType="application/vnd.openxmlformats-officedocument.presentationml.tags+xml"/>
  <Override PartName="/ppt/charts/chart199.xml" ContentType="application/vnd.openxmlformats-officedocument.drawingml.chart+xml"/>
  <Override PartName="/ppt/charts/chart200.xml" ContentType="application/vnd.openxmlformats-officedocument.drawingml.chart+xml"/>
  <Override PartName="/ppt/charts/chart201.xml" ContentType="application/vnd.openxmlformats-officedocument.drawingml.chart+xml"/>
  <Override PartName="/ppt/tags/tag95.xml" ContentType="application/vnd.openxmlformats-officedocument.presentationml.tags+xml"/>
  <Override PartName="/ppt/charts/chart202.xml" ContentType="application/vnd.openxmlformats-officedocument.drawingml.chart+xml"/>
  <Override PartName="/ppt/charts/chart203.xml" ContentType="application/vnd.openxmlformats-officedocument.drawingml.chart+xml"/>
  <Override PartName="/ppt/charts/chart204.xml" ContentType="application/vnd.openxmlformats-officedocument.drawingml.chart+xml"/>
  <Override PartName="/ppt/tags/tag96.xml" ContentType="application/vnd.openxmlformats-officedocument.presentationml.tags+xml"/>
  <Override PartName="/ppt/charts/chart205.xml" ContentType="application/vnd.openxmlformats-officedocument.drawingml.chart+xml"/>
  <Override PartName="/ppt/charts/chart206.xml" ContentType="application/vnd.openxmlformats-officedocument.drawingml.chart+xml"/>
  <Override PartName="/ppt/charts/chart207.xml" ContentType="application/vnd.openxmlformats-officedocument.drawingml.chart+xml"/>
  <Override PartName="/ppt/tags/tag97.xml" ContentType="application/vnd.openxmlformats-officedocument.presentationml.tags+xml"/>
  <Override PartName="/ppt/charts/chart208.xml" ContentType="application/vnd.openxmlformats-officedocument.drawingml.chart+xml"/>
  <Override PartName="/ppt/charts/chart209.xml" ContentType="application/vnd.openxmlformats-officedocument.drawingml.chart+xml"/>
  <Override PartName="/ppt/charts/chart210.xml" ContentType="application/vnd.openxmlformats-officedocument.drawingml.chart+xml"/>
  <Override PartName="/ppt/tags/tag98.xml" ContentType="application/vnd.openxmlformats-officedocument.presentationml.tags+xml"/>
  <Override PartName="/ppt/charts/chart211.xml" ContentType="application/vnd.openxmlformats-officedocument.drawingml.chart+xml"/>
  <Override PartName="/ppt/charts/chart212.xml" ContentType="application/vnd.openxmlformats-officedocument.drawingml.chart+xml"/>
  <Override PartName="/ppt/charts/chart213.xml" ContentType="application/vnd.openxmlformats-officedocument.drawingml.chart+xml"/>
  <Override PartName="/ppt/tags/tag99.xml" ContentType="application/vnd.openxmlformats-officedocument.presentationml.tags+xml"/>
  <Override PartName="/ppt/charts/chart214.xml" ContentType="application/vnd.openxmlformats-officedocument.drawingml.chart+xml"/>
  <Override PartName="/ppt/charts/chart215.xml" ContentType="application/vnd.openxmlformats-officedocument.drawingml.chart+xml"/>
  <Override PartName="/ppt/charts/chart216.xml" ContentType="application/vnd.openxmlformats-officedocument.drawingml.chart+xml"/>
  <Override PartName="/ppt/tags/tag100.xml" ContentType="application/vnd.openxmlformats-officedocument.presentationml.tags+xml"/>
  <Override PartName="/ppt/charts/chart217.xml" ContentType="application/vnd.openxmlformats-officedocument.drawingml.chart+xml"/>
  <Override PartName="/ppt/charts/chart218.xml" ContentType="application/vnd.openxmlformats-officedocument.drawingml.chart+xml"/>
  <Override PartName="/ppt/charts/chart219.xml" ContentType="application/vnd.openxmlformats-officedocument.drawingml.chart+xml"/>
  <Override PartName="/ppt/tags/tag101.xml" ContentType="application/vnd.openxmlformats-officedocument.presentationml.tags+xml"/>
  <Override PartName="/ppt/charts/chart220.xml" ContentType="application/vnd.openxmlformats-officedocument.drawingml.chart+xml"/>
  <Override PartName="/ppt/charts/chart221.xml" ContentType="application/vnd.openxmlformats-officedocument.drawingml.chart+xml"/>
  <Override PartName="/ppt/charts/chart222.xml" ContentType="application/vnd.openxmlformats-officedocument.drawingml.chart+xml"/>
  <Override PartName="/ppt/tags/tag102.xml" ContentType="application/vnd.openxmlformats-officedocument.presentationml.tags+xml"/>
  <Override PartName="/ppt/charts/chart223.xml" ContentType="application/vnd.openxmlformats-officedocument.drawingml.chart+xml"/>
  <Override PartName="/ppt/charts/chart224.xml" ContentType="application/vnd.openxmlformats-officedocument.drawingml.chart+xml"/>
  <Override PartName="/ppt/charts/chart225.xml" ContentType="application/vnd.openxmlformats-officedocument.drawingml.chart+xml"/>
  <Override PartName="/ppt/tags/tag103.xml" ContentType="application/vnd.openxmlformats-officedocument.presentationml.tags+xml"/>
  <Override PartName="/ppt/charts/chart226.xml" ContentType="application/vnd.openxmlformats-officedocument.drawingml.chart+xml"/>
  <Override PartName="/ppt/charts/chart227.xml" ContentType="application/vnd.openxmlformats-officedocument.drawingml.chart+xml"/>
  <Override PartName="/ppt/charts/chart228.xml" ContentType="application/vnd.openxmlformats-officedocument.drawingml.chart+xml"/>
  <Override PartName="/ppt/tags/tag104.xml" ContentType="application/vnd.openxmlformats-officedocument.presentationml.tags+xml"/>
  <Override PartName="/ppt/charts/chart229.xml" ContentType="application/vnd.openxmlformats-officedocument.drawingml.chart+xml"/>
  <Override PartName="/ppt/charts/chart230.xml" ContentType="application/vnd.openxmlformats-officedocument.drawingml.chart+xml"/>
  <Override PartName="/ppt/charts/chart231.xml" ContentType="application/vnd.openxmlformats-officedocument.drawingml.chart+xml"/>
  <Override PartName="/ppt/tags/tag105.xml" ContentType="application/vnd.openxmlformats-officedocument.presentationml.tags+xml"/>
  <Override PartName="/ppt/charts/chart232.xml" ContentType="application/vnd.openxmlformats-officedocument.drawingml.chart+xml"/>
  <Override PartName="/ppt/charts/chart233.xml" ContentType="application/vnd.openxmlformats-officedocument.drawingml.chart+xml"/>
  <Override PartName="/ppt/charts/chart234.xml" ContentType="application/vnd.openxmlformats-officedocument.drawingml.chart+xml"/>
  <Override PartName="/ppt/tags/tag106.xml" ContentType="application/vnd.openxmlformats-officedocument.presentationml.tags+xml"/>
  <Override PartName="/ppt/charts/chart235.xml" ContentType="application/vnd.openxmlformats-officedocument.drawingml.chart+xml"/>
  <Override PartName="/ppt/charts/chart236.xml" ContentType="application/vnd.openxmlformats-officedocument.drawingml.chart+xml"/>
  <Override PartName="/ppt/charts/chart237.xml" ContentType="application/vnd.openxmlformats-officedocument.drawingml.chart+xml"/>
  <Override PartName="/ppt/tags/tag107.xml" ContentType="application/vnd.openxmlformats-officedocument.presentationml.tags+xml"/>
  <Override PartName="/ppt/charts/chart238.xml" ContentType="application/vnd.openxmlformats-officedocument.drawingml.chart+xml"/>
  <Override PartName="/ppt/charts/chart239.xml" ContentType="application/vnd.openxmlformats-officedocument.drawingml.chart+xml"/>
  <Override PartName="/ppt/charts/chart240.xml" ContentType="application/vnd.openxmlformats-officedocument.drawingml.chart+xml"/>
  <Override PartName="/ppt/tags/tag108.xml" ContentType="application/vnd.openxmlformats-officedocument.presentationml.tags+xml"/>
  <Override PartName="/ppt/charts/chart241.xml" ContentType="application/vnd.openxmlformats-officedocument.drawingml.chart+xml"/>
  <Override PartName="/ppt/charts/chart242.xml" ContentType="application/vnd.openxmlformats-officedocument.drawingml.chart+xml"/>
  <Override PartName="/ppt/charts/chart243.xml" ContentType="application/vnd.openxmlformats-officedocument.drawingml.chart+xml"/>
  <Override PartName="/ppt/tags/tag109.xml" ContentType="application/vnd.openxmlformats-officedocument.presentationml.tags+xml"/>
  <Override PartName="/ppt/charts/chart244.xml" ContentType="application/vnd.openxmlformats-officedocument.drawingml.chart+xml"/>
  <Override PartName="/ppt/charts/chart245.xml" ContentType="application/vnd.openxmlformats-officedocument.drawingml.chart+xml"/>
  <Override PartName="/ppt/charts/chart246.xml" ContentType="application/vnd.openxmlformats-officedocument.drawingml.chart+xml"/>
  <Override PartName="/ppt/tags/tag110.xml" ContentType="application/vnd.openxmlformats-officedocument.presentationml.tags+xml"/>
  <Override PartName="/ppt/charts/chart247.xml" ContentType="application/vnd.openxmlformats-officedocument.drawingml.chart+xml"/>
  <Override PartName="/ppt/charts/chart248.xml" ContentType="application/vnd.openxmlformats-officedocument.drawingml.chart+xml"/>
  <Override PartName="/ppt/charts/chart249.xml" ContentType="application/vnd.openxmlformats-officedocument.drawingml.chart+xml"/>
  <Override PartName="/ppt/tags/tag111.xml" ContentType="application/vnd.openxmlformats-officedocument.presentationml.tags+xml"/>
  <Override PartName="/ppt/charts/chart250.xml" ContentType="application/vnd.openxmlformats-officedocument.drawingml.chart+xml"/>
  <Override PartName="/ppt/charts/chart251.xml" ContentType="application/vnd.openxmlformats-officedocument.drawingml.chart+xml"/>
  <Override PartName="/ppt/charts/chart252.xml" ContentType="application/vnd.openxmlformats-officedocument.drawingml.chart+xml"/>
  <Override PartName="/ppt/tags/tag112.xml" ContentType="application/vnd.openxmlformats-officedocument.presentationml.tags+xml"/>
  <Override PartName="/ppt/charts/chart253.xml" ContentType="application/vnd.openxmlformats-officedocument.drawingml.chart+xml"/>
  <Override PartName="/ppt/charts/chart254.xml" ContentType="application/vnd.openxmlformats-officedocument.drawingml.chart+xml"/>
  <Override PartName="/ppt/charts/chart255.xml" ContentType="application/vnd.openxmlformats-officedocument.drawingml.chart+xml"/>
  <Override PartName="/ppt/tags/tag113.xml" ContentType="application/vnd.openxmlformats-officedocument.presentationml.tags+xml"/>
  <Override PartName="/ppt/charts/chart256.xml" ContentType="application/vnd.openxmlformats-officedocument.drawingml.chart+xml"/>
  <Override PartName="/ppt/charts/chart257.xml" ContentType="application/vnd.openxmlformats-officedocument.drawingml.chart+xml"/>
  <Override PartName="/ppt/charts/chart258.xml" ContentType="application/vnd.openxmlformats-officedocument.drawingml.chart+xml"/>
  <Override PartName="/ppt/tags/tag114.xml" ContentType="application/vnd.openxmlformats-officedocument.presentationml.tags+xml"/>
  <Override PartName="/ppt/charts/chart259.xml" ContentType="application/vnd.openxmlformats-officedocument.drawingml.chart+xml"/>
  <Override PartName="/ppt/charts/chart260.xml" ContentType="application/vnd.openxmlformats-officedocument.drawingml.chart+xml"/>
  <Override PartName="/ppt/charts/chart261.xml" ContentType="application/vnd.openxmlformats-officedocument.drawingml.chart+xml"/>
  <Override PartName="/ppt/tags/tag115.xml" ContentType="application/vnd.openxmlformats-officedocument.presentationml.tags+xml"/>
  <Override PartName="/ppt/charts/chart262.xml" ContentType="application/vnd.openxmlformats-officedocument.drawingml.chart+xml"/>
  <Override PartName="/ppt/charts/chart263.xml" ContentType="application/vnd.openxmlformats-officedocument.drawingml.chart+xml"/>
  <Override PartName="/ppt/charts/chart264.xml" ContentType="application/vnd.openxmlformats-officedocument.drawingml.chart+xml"/>
  <Override PartName="/ppt/tags/tag116.xml" ContentType="application/vnd.openxmlformats-officedocument.presentationml.tags+xml"/>
  <Override PartName="/ppt/charts/chart265.xml" ContentType="application/vnd.openxmlformats-officedocument.drawingml.chart+xml"/>
  <Override PartName="/ppt/charts/chart266.xml" ContentType="application/vnd.openxmlformats-officedocument.drawingml.chart+xml"/>
  <Override PartName="/ppt/charts/chart267.xml" ContentType="application/vnd.openxmlformats-officedocument.drawingml.chart+xml"/>
  <Override PartName="/ppt/tags/tag117.xml" ContentType="application/vnd.openxmlformats-officedocument.presentationml.tags+xml"/>
  <Override PartName="/ppt/charts/chart268.xml" ContentType="application/vnd.openxmlformats-officedocument.drawingml.chart+xml"/>
  <Override PartName="/ppt/charts/chart269.xml" ContentType="application/vnd.openxmlformats-officedocument.drawingml.chart+xml"/>
  <Override PartName="/ppt/charts/chart270.xml" ContentType="application/vnd.openxmlformats-officedocument.drawingml.chart+xml"/>
  <Override PartName="/ppt/tags/tag118.xml" ContentType="application/vnd.openxmlformats-officedocument.presentationml.tags+xml"/>
  <Override PartName="/ppt/charts/chart271.xml" ContentType="application/vnd.openxmlformats-officedocument.drawingml.chart+xml"/>
  <Override PartName="/ppt/charts/chart272.xml" ContentType="application/vnd.openxmlformats-officedocument.drawingml.chart+xml"/>
  <Override PartName="/ppt/charts/chart273.xml" ContentType="application/vnd.openxmlformats-officedocument.drawingml.chart+xml"/>
  <Override PartName="/ppt/tags/tag119.xml" ContentType="application/vnd.openxmlformats-officedocument.presentationml.tags+xml"/>
  <Override PartName="/ppt/charts/chart274.xml" ContentType="application/vnd.openxmlformats-officedocument.drawingml.chart+xml"/>
  <Override PartName="/ppt/charts/chart275.xml" ContentType="application/vnd.openxmlformats-officedocument.drawingml.chart+xml"/>
  <Override PartName="/ppt/charts/chart276.xml" ContentType="application/vnd.openxmlformats-officedocument.drawingml.chart+xml"/>
  <Override PartName="/ppt/tags/tag120.xml" ContentType="application/vnd.openxmlformats-officedocument.presentationml.tags+xml"/>
  <Override PartName="/ppt/charts/chart277.xml" ContentType="application/vnd.openxmlformats-officedocument.drawingml.chart+xml"/>
  <Override PartName="/ppt/charts/chart278.xml" ContentType="application/vnd.openxmlformats-officedocument.drawingml.chart+xml"/>
  <Override PartName="/ppt/charts/chart279.xml" ContentType="application/vnd.openxmlformats-officedocument.drawingml.chart+xml"/>
  <Override PartName="/ppt/tags/tag121.xml" ContentType="application/vnd.openxmlformats-officedocument.presentationml.tags+xml"/>
  <Override PartName="/ppt/charts/chart280.xml" ContentType="application/vnd.openxmlformats-officedocument.drawingml.chart+xml"/>
  <Override PartName="/ppt/charts/chart281.xml" ContentType="application/vnd.openxmlformats-officedocument.drawingml.chart+xml"/>
  <Override PartName="/ppt/charts/chart282.xml" ContentType="application/vnd.openxmlformats-officedocument.drawingml.chart+xml"/>
  <Override PartName="/ppt/tags/tag122.xml" ContentType="application/vnd.openxmlformats-officedocument.presentationml.tags+xml"/>
  <Override PartName="/ppt/charts/chart283.xml" ContentType="application/vnd.openxmlformats-officedocument.drawingml.chart+xml"/>
  <Override PartName="/ppt/charts/chart284.xml" ContentType="application/vnd.openxmlformats-officedocument.drawingml.chart+xml"/>
  <Override PartName="/ppt/charts/chart285.xml" ContentType="application/vnd.openxmlformats-officedocument.drawingml.chart+xml"/>
  <Override PartName="/ppt/tags/tag123.xml" ContentType="application/vnd.openxmlformats-officedocument.presentationml.tags+xml"/>
  <Override PartName="/ppt/charts/chart286.xml" ContentType="application/vnd.openxmlformats-officedocument.drawingml.chart+xml"/>
  <Override PartName="/ppt/charts/chart287.xml" ContentType="application/vnd.openxmlformats-officedocument.drawingml.chart+xml"/>
  <Override PartName="/ppt/charts/chart288.xml" ContentType="application/vnd.openxmlformats-officedocument.drawingml.chart+xml"/>
  <Override PartName="/ppt/tags/tag124.xml" ContentType="application/vnd.openxmlformats-officedocument.presentationml.tags+xml"/>
  <Override PartName="/ppt/charts/chart289.xml" ContentType="application/vnd.openxmlformats-officedocument.drawingml.chart+xml"/>
  <Override PartName="/ppt/charts/chart290.xml" ContentType="application/vnd.openxmlformats-officedocument.drawingml.chart+xml"/>
  <Override PartName="/ppt/charts/chart291.xml" ContentType="application/vnd.openxmlformats-officedocument.drawingml.chart+xml"/>
  <Override PartName="/ppt/tags/tag125.xml" ContentType="application/vnd.openxmlformats-officedocument.presentationml.tags+xml"/>
  <Override PartName="/ppt/charts/chart292.xml" ContentType="application/vnd.openxmlformats-officedocument.drawingml.chart+xml"/>
  <Override PartName="/ppt/charts/chart293.xml" ContentType="application/vnd.openxmlformats-officedocument.drawingml.chart+xml"/>
  <Override PartName="/ppt/charts/chart294.xml" ContentType="application/vnd.openxmlformats-officedocument.drawingml.chart+xml"/>
  <Override PartName="/ppt/tags/tag126.xml" ContentType="application/vnd.openxmlformats-officedocument.presentationml.tags+xml"/>
  <Override PartName="/ppt/charts/chart295.xml" ContentType="application/vnd.openxmlformats-officedocument.drawingml.chart+xml"/>
  <Override PartName="/ppt/charts/chart296.xml" ContentType="application/vnd.openxmlformats-officedocument.drawingml.chart+xml"/>
  <Override PartName="/ppt/charts/chart297.xml" ContentType="application/vnd.openxmlformats-officedocument.drawingml.chart+xml"/>
  <Override PartName="/ppt/tags/tag127.xml" ContentType="application/vnd.openxmlformats-officedocument.presentationml.tags+xml"/>
  <Override PartName="/ppt/charts/chart298.xml" ContentType="application/vnd.openxmlformats-officedocument.drawingml.chart+xml"/>
  <Override PartName="/ppt/charts/chart299.xml" ContentType="application/vnd.openxmlformats-officedocument.drawingml.chart+xml"/>
  <Override PartName="/ppt/charts/chart300.xml" ContentType="application/vnd.openxmlformats-officedocument.drawingml.chart+xml"/>
  <Override PartName="/ppt/tags/tag128.xml" ContentType="application/vnd.openxmlformats-officedocument.presentationml.tags+xml"/>
  <Override PartName="/ppt/charts/chart301.xml" ContentType="application/vnd.openxmlformats-officedocument.drawingml.chart+xml"/>
  <Override PartName="/ppt/charts/chart302.xml" ContentType="application/vnd.openxmlformats-officedocument.drawingml.chart+xml"/>
  <Override PartName="/ppt/charts/chart303.xml" ContentType="application/vnd.openxmlformats-officedocument.drawingml.chart+xml"/>
  <Override PartName="/ppt/tags/tag129.xml" ContentType="application/vnd.openxmlformats-officedocument.presentationml.tags+xml"/>
  <Override PartName="/ppt/charts/chart304.xml" ContentType="application/vnd.openxmlformats-officedocument.drawingml.chart+xml"/>
  <Override PartName="/ppt/charts/chart305.xml" ContentType="application/vnd.openxmlformats-officedocument.drawingml.chart+xml"/>
  <Override PartName="/ppt/charts/chart306.xml" ContentType="application/vnd.openxmlformats-officedocument.drawingml.chart+xml"/>
  <Override PartName="/ppt/tags/tag130.xml" ContentType="application/vnd.openxmlformats-officedocument.presentationml.tags+xml"/>
  <Override PartName="/ppt/charts/chart307.xml" ContentType="application/vnd.openxmlformats-officedocument.drawingml.chart+xml"/>
  <Override PartName="/ppt/charts/chart308.xml" ContentType="application/vnd.openxmlformats-officedocument.drawingml.chart+xml"/>
  <Override PartName="/ppt/charts/chart309.xml" ContentType="application/vnd.openxmlformats-officedocument.drawingml.chart+xml"/>
  <Override PartName="/ppt/tags/tag131.xml" ContentType="application/vnd.openxmlformats-officedocument.presentationml.tags+xml"/>
  <Override PartName="/ppt/charts/chart310.xml" ContentType="application/vnd.openxmlformats-officedocument.drawingml.chart+xml"/>
  <Override PartName="/ppt/charts/chart311.xml" ContentType="application/vnd.openxmlformats-officedocument.drawingml.chart+xml"/>
  <Override PartName="/ppt/charts/chart312.xml" ContentType="application/vnd.openxmlformats-officedocument.drawingml.chart+xml"/>
  <Override PartName="/ppt/tags/tag132.xml" ContentType="application/vnd.openxmlformats-officedocument.presentationml.tags+xml"/>
  <Override PartName="/ppt/charts/chart313.xml" ContentType="application/vnd.openxmlformats-officedocument.drawingml.chart+xml"/>
  <Override PartName="/ppt/charts/chart314.xml" ContentType="application/vnd.openxmlformats-officedocument.drawingml.chart+xml"/>
  <Override PartName="/ppt/charts/chart315.xml" ContentType="application/vnd.openxmlformats-officedocument.drawingml.chart+xml"/>
  <Override PartName="/ppt/tags/tag133.xml" ContentType="application/vnd.openxmlformats-officedocument.presentationml.tags+xml"/>
  <Override PartName="/ppt/charts/chart316.xml" ContentType="application/vnd.openxmlformats-officedocument.drawingml.chart+xml"/>
  <Override PartName="/ppt/charts/chart317.xml" ContentType="application/vnd.openxmlformats-officedocument.drawingml.chart+xml"/>
  <Override PartName="/ppt/charts/chart318.xml" ContentType="application/vnd.openxmlformats-officedocument.drawingml.chart+xml"/>
  <Override PartName="/ppt/tags/tag134.xml" ContentType="application/vnd.openxmlformats-officedocument.presentationml.tags+xml"/>
  <Override PartName="/ppt/charts/chart319.xml" ContentType="application/vnd.openxmlformats-officedocument.drawingml.chart+xml"/>
  <Override PartName="/ppt/charts/chart320.xml" ContentType="application/vnd.openxmlformats-officedocument.drawingml.chart+xml"/>
  <Override PartName="/ppt/charts/chart321.xml" ContentType="application/vnd.openxmlformats-officedocument.drawingml.chart+xml"/>
  <Override PartName="/ppt/tags/tag135.xml" ContentType="application/vnd.openxmlformats-officedocument.presentationml.tags+xml"/>
  <Override PartName="/ppt/charts/chart322.xml" ContentType="application/vnd.openxmlformats-officedocument.drawingml.chart+xml"/>
  <Override PartName="/ppt/charts/chart323.xml" ContentType="application/vnd.openxmlformats-officedocument.drawingml.chart+xml"/>
  <Override PartName="/ppt/charts/chart324.xml" ContentType="application/vnd.openxmlformats-officedocument.drawingml.chart+xml"/>
  <Override PartName="/ppt/tags/tag136.xml" ContentType="application/vnd.openxmlformats-officedocument.presentationml.tags+xml"/>
  <Override PartName="/ppt/charts/chart325.xml" ContentType="application/vnd.openxmlformats-officedocument.drawingml.chart+xml"/>
  <Override PartName="/ppt/charts/chart326.xml" ContentType="application/vnd.openxmlformats-officedocument.drawingml.chart+xml"/>
  <Override PartName="/ppt/charts/chart327.xml" ContentType="application/vnd.openxmlformats-officedocument.drawingml.chart+xml"/>
  <Override PartName="/ppt/tags/tag137.xml" ContentType="application/vnd.openxmlformats-officedocument.presentationml.tags+xml"/>
  <Override PartName="/ppt/charts/chart328.xml" ContentType="application/vnd.openxmlformats-officedocument.drawingml.chart+xml"/>
  <Override PartName="/ppt/charts/chart329.xml" ContentType="application/vnd.openxmlformats-officedocument.drawingml.chart+xml"/>
  <Override PartName="/ppt/charts/chart330.xml" ContentType="application/vnd.openxmlformats-officedocument.drawingml.chart+xml"/>
  <Override PartName="/ppt/tags/tag138.xml" ContentType="application/vnd.openxmlformats-officedocument.presentationml.tags+xml"/>
  <Override PartName="/ppt/charts/chart331.xml" ContentType="application/vnd.openxmlformats-officedocument.drawingml.chart+xml"/>
  <Override PartName="/ppt/charts/chart332.xml" ContentType="application/vnd.openxmlformats-officedocument.drawingml.chart+xml"/>
  <Override PartName="/ppt/charts/chart333.xml" ContentType="application/vnd.openxmlformats-officedocument.drawingml.chart+xml"/>
  <Override PartName="/ppt/tags/tag139.xml" ContentType="application/vnd.openxmlformats-officedocument.presentationml.tags+xml"/>
  <Override PartName="/ppt/charts/chart334.xml" ContentType="application/vnd.openxmlformats-officedocument.drawingml.chart+xml"/>
  <Override PartName="/ppt/charts/chart335.xml" ContentType="application/vnd.openxmlformats-officedocument.drawingml.chart+xml"/>
  <Override PartName="/ppt/charts/chart336.xml" ContentType="application/vnd.openxmlformats-officedocument.drawingml.chart+xml"/>
  <Override PartName="/ppt/tags/tag140.xml" ContentType="application/vnd.openxmlformats-officedocument.presentationml.tags+xml"/>
  <Override PartName="/ppt/charts/chart337.xml" ContentType="application/vnd.openxmlformats-officedocument.drawingml.chart+xml"/>
  <Override PartName="/ppt/charts/chart338.xml" ContentType="application/vnd.openxmlformats-officedocument.drawingml.chart+xml"/>
  <Override PartName="/ppt/charts/chart339.xml" ContentType="application/vnd.openxmlformats-officedocument.drawingml.chart+xml"/>
  <Override PartName="/ppt/tags/tag141.xml" ContentType="application/vnd.openxmlformats-officedocument.presentationml.tags+xml"/>
  <Override PartName="/ppt/charts/chart340.xml" ContentType="application/vnd.openxmlformats-officedocument.drawingml.chart+xml"/>
  <Override PartName="/ppt/charts/chart341.xml" ContentType="application/vnd.openxmlformats-officedocument.drawingml.chart+xml"/>
  <Override PartName="/ppt/charts/chart342.xml" ContentType="application/vnd.openxmlformats-officedocument.drawingml.chart+xml"/>
  <Override PartName="/ppt/tags/tag142.xml" ContentType="application/vnd.openxmlformats-officedocument.presentationml.tags+xml"/>
  <Override PartName="/ppt/charts/chart343.xml" ContentType="application/vnd.openxmlformats-officedocument.drawingml.chart+xml"/>
  <Override PartName="/ppt/charts/chart344.xml" ContentType="application/vnd.openxmlformats-officedocument.drawingml.chart+xml"/>
  <Override PartName="/ppt/charts/chart345.xml" ContentType="application/vnd.openxmlformats-officedocument.drawingml.chart+xml"/>
  <Override PartName="/ppt/tags/tag143.xml" ContentType="application/vnd.openxmlformats-officedocument.presentationml.tags+xml"/>
  <Override PartName="/ppt/charts/chart346.xml" ContentType="application/vnd.openxmlformats-officedocument.drawingml.chart+xml"/>
  <Override PartName="/ppt/charts/chart347.xml" ContentType="application/vnd.openxmlformats-officedocument.drawingml.chart+xml"/>
  <Override PartName="/ppt/charts/chart348.xml" ContentType="application/vnd.openxmlformats-officedocument.drawingml.chart+xml"/>
  <Override PartName="/ppt/tags/tag144.xml" ContentType="application/vnd.openxmlformats-officedocument.presentationml.tags+xml"/>
  <Override PartName="/ppt/charts/chart349.xml" ContentType="application/vnd.openxmlformats-officedocument.drawingml.chart+xml"/>
  <Override PartName="/ppt/charts/chart350.xml" ContentType="application/vnd.openxmlformats-officedocument.drawingml.chart+xml"/>
  <Override PartName="/ppt/charts/chart351.xml" ContentType="application/vnd.openxmlformats-officedocument.drawingml.chart+xml"/>
  <Override PartName="/ppt/tags/tag145.xml" ContentType="application/vnd.openxmlformats-officedocument.presentationml.tags+xml"/>
  <Override PartName="/ppt/charts/chart352.xml" ContentType="application/vnd.openxmlformats-officedocument.drawingml.chart+xml"/>
  <Override PartName="/ppt/charts/chart353.xml" ContentType="application/vnd.openxmlformats-officedocument.drawingml.chart+xml"/>
  <Override PartName="/ppt/charts/chart354.xml" ContentType="application/vnd.openxmlformats-officedocument.drawingml.chart+xml"/>
  <Override PartName="/ppt/tags/tag146.xml" ContentType="application/vnd.openxmlformats-officedocument.presentationml.tags+xml"/>
  <Override PartName="/ppt/charts/chart355.xml" ContentType="application/vnd.openxmlformats-officedocument.drawingml.chart+xml"/>
  <Override PartName="/ppt/charts/chart356.xml" ContentType="application/vnd.openxmlformats-officedocument.drawingml.chart+xml"/>
  <Override PartName="/ppt/charts/chart357.xml" ContentType="application/vnd.openxmlformats-officedocument.drawingml.chart+xml"/>
  <Override PartName="/ppt/tags/tag147.xml" ContentType="application/vnd.openxmlformats-officedocument.presentationml.tags+xml"/>
  <Override PartName="/ppt/charts/chart358.xml" ContentType="application/vnd.openxmlformats-officedocument.drawingml.chart+xml"/>
  <Override PartName="/ppt/charts/chart359.xml" ContentType="application/vnd.openxmlformats-officedocument.drawingml.chart+xml"/>
  <Override PartName="/ppt/charts/chart360.xml" ContentType="application/vnd.openxmlformats-officedocument.drawingml.chart+xml"/>
  <Override PartName="/ppt/tags/tag148.xml" ContentType="application/vnd.openxmlformats-officedocument.presentationml.tags+xml"/>
  <Override PartName="/ppt/charts/chart361.xml" ContentType="application/vnd.openxmlformats-officedocument.drawingml.chart+xml"/>
  <Override PartName="/ppt/charts/chart362.xml" ContentType="application/vnd.openxmlformats-officedocument.drawingml.chart+xml"/>
  <Override PartName="/ppt/charts/chart363.xml" ContentType="application/vnd.openxmlformats-officedocument.drawingml.chart+xml"/>
  <Override PartName="/ppt/tags/tag149.xml" ContentType="application/vnd.openxmlformats-officedocument.presentationml.tags+xml"/>
  <Override PartName="/ppt/charts/chart364.xml" ContentType="application/vnd.openxmlformats-officedocument.drawingml.chart+xml"/>
  <Override PartName="/ppt/charts/chart365.xml" ContentType="application/vnd.openxmlformats-officedocument.drawingml.chart+xml"/>
  <Override PartName="/ppt/charts/chart366.xml" ContentType="application/vnd.openxmlformats-officedocument.drawingml.chart+xml"/>
  <Override PartName="/ppt/tags/tag150.xml" ContentType="application/vnd.openxmlformats-officedocument.presentationml.tags+xml"/>
  <Override PartName="/ppt/charts/chart367.xml" ContentType="application/vnd.openxmlformats-officedocument.drawingml.chart+xml"/>
  <Override PartName="/ppt/charts/chart368.xml" ContentType="application/vnd.openxmlformats-officedocument.drawingml.chart+xml"/>
  <Override PartName="/ppt/charts/chart369.xml" ContentType="application/vnd.openxmlformats-officedocument.drawingml.chart+xml"/>
  <Override PartName="/ppt/tags/tag151.xml" ContentType="application/vnd.openxmlformats-officedocument.presentationml.tags+xml"/>
  <Override PartName="/ppt/charts/chart370.xml" ContentType="application/vnd.openxmlformats-officedocument.drawingml.chart+xml"/>
  <Override PartName="/ppt/charts/chart371.xml" ContentType="application/vnd.openxmlformats-officedocument.drawingml.chart+xml"/>
  <Override PartName="/ppt/charts/chart372.xml" ContentType="application/vnd.openxmlformats-officedocument.drawingml.chart+xml"/>
  <Override PartName="/ppt/tags/tag152.xml" ContentType="application/vnd.openxmlformats-officedocument.presentationml.tags+xml"/>
  <Override PartName="/ppt/charts/chart373.xml" ContentType="application/vnd.openxmlformats-officedocument.drawingml.chart+xml"/>
  <Override PartName="/ppt/charts/chart374.xml" ContentType="application/vnd.openxmlformats-officedocument.drawingml.chart+xml"/>
  <Override PartName="/ppt/charts/chart375.xml" ContentType="application/vnd.openxmlformats-officedocument.drawingml.chart+xml"/>
  <Override PartName="/ppt/tags/tag153.xml" ContentType="application/vnd.openxmlformats-officedocument.presentationml.tags+xml"/>
  <Override PartName="/ppt/charts/chart376.xml" ContentType="application/vnd.openxmlformats-officedocument.drawingml.chart+xml"/>
  <Override PartName="/ppt/charts/chart377.xml" ContentType="application/vnd.openxmlformats-officedocument.drawingml.chart+xml"/>
  <Override PartName="/ppt/charts/chart378.xml" ContentType="application/vnd.openxmlformats-officedocument.drawingml.chart+xml"/>
  <Override PartName="/ppt/tags/tag154.xml" ContentType="application/vnd.openxmlformats-officedocument.presentationml.tags+xml"/>
  <Override PartName="/ppt/charts/chart379.xml" ContentType="application/vnd.openxmlformats-officedocument.drawingml.chart+xml"/>
  <Override PartName="/ppt/charts/chart380.xml" ContentType="application/vnd.openxmlformats-officedocument.drawingml.chart+xml"/>
  <Override PartName="/ppt/charts/chart381.xml" ContentType="application/vnd.openxmlformats-officedocument.drawingml.chart+xml"/>
  <Override PartName="/ppt/tags/tag155.xml" ContentType="application/vnd.openxmlformats-officedocument.presentationml.tags+xml"/>
  <Override PartName="/ppt/charts/chart382.xml" ContentType="application/vnd.openxmlformats-officedocument.drawingml.chart+xml"/>
  <Override PartName="/ppt/charts/chart383.xml" ContentType="application/vnd.openxmlformats-officedocument.drawingml.chart+xml"/>
  <Override PartName="/ppt/charts/chart384.xml" ContentType="application/vnd.openxmlformats-officedocument.drawingml.chart+xml"/>
  <Override PartName="/ppt/tags/tag156.xml" ContentType="application/vnd.openxmlformats-officedocument.presentationml.tags+xml"/>
  <Override PartName="/ppt/charts/chart385.xml" ContentType="application/vnd.openxmlformats-officedocument.drawingml.chart+xml"/>
  <Override PartName="/ppt/charts/chart386.xml" ContentType="application/vnd.openxmlformats-officedocument.drawingml.chart+xml"/>
  <Override PartName="/ppt/charts/chart387.xml" ContentType="application/vnd.openxmlformats-officedocument.drawingml.chart+xml"/>
  <Override PartName="/ppt/tags/tag157.xml" ContentType="application/vnd.openxmlformats-officedocument.presentationml.tags+xml"/>
  <Override PartName="/ppt/charts/chart388.xml" ContentType="application/vnd.openxmlformats-officedocument.drawingml.chart+xml"/>
  <Override PartName="/ppt/charts/chart389.xml" ContentType="application/vnd.openxmlformats-officedocument.drawingml.chart+xml"/>
  <Override PartName="/ppt/charts/chart390.xml" ContentType="application/vnd.openxmlformats-officedocument.drawingml.chart+xml"/>
  <Override PartName="/ppt/tags/tag158.xml" ContentType="application/vnd.openxmlformats-officedocument.presentationml.tags+xml"/>
  <Override PartName="/ppt/charts/chart391.xml" ContentType="application/vnd.openxmlformats-officedocument.drawingml.chart+xml"/>
  <Override PartName="/ppt/charts/chart392.xml" ContentType="application/vnd.openxmlformats-officedocument.drawingml.chart+xml"/>
  <Override PartName="/ppt/charts/chart393.xml" ContentType="application/vnd.openxmlformats-officedocument.drawingml.chart+xml"/>
  <Override PartName="/ppt/tags/tag159.xml" ContentType="application/vnd.openxmlformats-officedocument.presentationml.tags+xml"/>
  <Override PartName="/ppt/charts/chart394.xml" ContentType="application/vnd.openxmlformats-officedocument.drawingml.chart+xml"/>
  <Override PartName="/ppt/charts/chart395.xml" ContentType="application/vnd.openxmlformats-officedocument.drawingml.chart+xml"/>
  <Override PartName="/ppt/charts/chart396.xml" ContentType="application/vnd.openxmlformats-officedocument.drawingml.chart+xml"/>
  <Override PartName="/ppt/tags/tag160.xml" ContentType="application/vnd.openxmlformats-officedocument.presentationml.tags+xml"/>
  <Override PartName="/ppt/charts/chart397.xml" ContentType="application/vnd.openxmlformats-officedocument.drawingml.chart+xml"/>
  <Override PartName="/ppt/charts/chart398.xml" ContentType="application/vnd.openxmlformats-officedocument.drawingml.chart+xml"/>
  <Override PartName="/ppt/charts/chart399.xml" ContentType="application/vnd.openxmlformats-officedocument.drawingml.chart+xml"/>
  <Override PartName="/ppt/tags/tag161.xml" ContentType="application/vnd.openxmlformats-officedocument.presentationml.tags+xml"/>
  <Override PartName="/ppt/charts/chart400.xml" ContentType="application/vnd.openxmlformats-officedocument.drawingml.chart+xml"/>
  <Override PartName="/ppt/charts/chart401.xml" ContentType="application/vnd.openxmlformats-officedocument.drawingml.chart+xml"/>
  <Override PartName="/ppt/charts/chart402.xml" ContentType="application/vnd.openxmlformats-officedocument.drawingml.chart+xml"/>
  <Override PartName="/ppt/tags/tag162.xml" ContentType="application/vnd.openxmlformats-officedocument.presentationml.tags+xml"/>
  <Override PartName="/ppt/charts/chart403.xml" ContentType="application/vnd.openxmlformats-officedocument.drawingml.chart+xml"/>
  <Override PartName="/ppt/charts/chart404.xml" ContentType="application/vnd.openxmlformats-officedocument.drawingml.chart+xml"/>
  <Override PartName="/ppt/charts/chart405.xml" ContentType="application/vnd.openxmlformats-officedocument.drawingml.chart+xml"/>
  <Override PartName="/ppt/tags/tag163.xml" ContentType="application/vnd.openxmlformats-officedocument.presentationml.tags+xml"/>
  <Override PartName="/ppt/charts/chart406.xml" ContentType="application/vnd.openxmlformats-officedocument.drawingml.chart+xml"/>
  <Override PartName="/ppt/charts/chart407.xml" ContentType="application/vnd.openxmlformats-officedocument.drawingml.chart+xml"/>
  <Override PartName="/ppt/charts/chart408.xml" ContentType="application/vnd.openxmlformats-officedocument.drawingml.chart+xml"/>
  <Override PartName="/ppt/tags/tag164.xml" ContentType="application/vnd.openxmlformats-officedocument.presentationml.tags+xml"/>
  <Override PartName="/ppt/charts/chart409.xml" ContentType="application/vnd.openxmlformats-officedocument.drawingml.chart+xml"/>
  <Override PartName="/ppt/charts/chart410.xml" ContentType="application/vnd.openxmlformats-officedocument.drawingml.chart+xml"/>
  <Override PartName="/ppt/charts/chart411.xml" ContentType="application/vnd.openxmlformats-officedocument.drawingml.chart+xml"/>
  <Override PartName="/ppt/tags/tag165.xml" ContentType="application/vnd.openxmlformats-officedocument.presentationml.tags+xml"/>
  <Override PartName="/ppt/charts/chart412.xml" ContentType="application/vnd.openxmlformats-officedocument.drawingml.chart+xml"/>
  <Override PartName="/ppt/charts/chart413.xml" ContentType="application/vnd.openxmlformats-officedocument.drawingml.chart+xml"/>
  <Override PartName="/ppt/charts/chart414.xml" ContentType="application/vnd.openxmlformats-officedocument.drawingml.chart+xml"/>
  <Override PartName="/ppt/tags/tag166.xml" ContentType="application/vnd.openxmlformats-officedocument.presentationml.tags+xml"/>
  <Override PartName="/ppt/charts/chart415.xml" ContentType="application/vnd.openxmlformats-officedocument.drawingml.chart+xml"/>
  <Override PartName="/ppt/charts/chart416.xml" ContentType="application/vnd.openxmlformats-officedocument.drawingml.chart+xml"/>
  <Override PartName="/ppt/charts/chart417.xml" ContentType="application/vnd.openxmlformats-officedocument.drawingml.chart+xml"/>
  <Override PartName="/ppt/tags/tag167.xml" ContentType="application/vnd.openxmlformats-officedocument.presentationml.tags+xml"/>
  <Override PartName="/ppt/charts/chart418.xml" ContentType="application/vnd.openxmlformats-officedocument.drawingml.chart+xml"/>
  <Override PartName="/ppt/charts/chart419.xml" ContentType="application/vnd.openxmlformats-officedocument.drawingml.chart+xml"/>
  <Override PartName="/ppt/charts/chart420.xml" ContentType="application/vnd.openxmlformats-officedocument.drawingml.chart+xml"/>
  <Override PartName="/ppt/tags/tag168.xml" ContentType="application/vnd.openxmlformats-officedocument.presentationml.tags+xml"/>
  <Override PartName="/ppt/charts/chart421.xml" ContentType="application/vnd.openxmlformats-officedocument.drawingml.chart+xml"/>
  <Override PartName="/ppt/charts/chart422.xml" ContentType="application/vnd.openxmlformats-officedocument.drawingml.chart+xml"/>
  <Override PartName="/ppt/charts/chart423.xml" ContentType="application/vnd.openxmlformats-officedocument.drawingml.chart+xml"/>
  <Override PartName="/ppt/tags/tag169.xml" ContentType="application/vnd.openxmlformats-officedocument.presentationml.tags+xml"/>
  <Override PartName="/ppt/charts/chart424.xml" ContentType="application/vnd.openxmlformats-officedocument.drawingml.chart+xml"/>
  <Override PartName="/ppt/charts/chart425.xml" ContentType="application/vnd.openxmlformats-officedocument.drawingml.chart+xml"/>
  <Override PartName="/ppt/charts/chart426.xml" ContentType="application/vnd.openxmlformats-officedocument.drawingml.chart+xml"/>
  <Override PartName="/ppt/tags/tag170.xml" ContentType="application/vnd.openxmlformats-officedocument.presentationml.tags+xml"/>
  <Override PartName="/ppt/charts/chart427.xml" ContentType="application/vnd.openxmlformats-officedocument.drawingml.chart+xml"/>
  <Override PartName="/ppt/charts/chart428.xml" ContentType="application/vnd.openxmlformats-officedocument.drawingml.chart+xml"/>
  <Override PartName="/ppt/charts/chart429.xml" ContentType="application/vnd.openxmlformats-officedocument.drawingml.chart+xml"/>
  <Override PartName="/ppt/tags/tag171.xml" ContentType="application/vnd.openxmlformats-officedocument.presentationml.tags+xml"/>
  <Override PartName="/ppt/charts/chart430.xml" ContentType="application/vnd.openxmlformats-officedocument.drawingml.chart+xml"/>
  <Override PartName="/ppt/charts/chart431.xml" ContentType="application/vnd.openxmlformats-officedocument.drawingml.chart+xml"/>
  <Override PartName="/ppt/charts/chart432.xml" ContentType="application/vnd.openxmlformats-officedocument.drawingml.chart+xml"/>
  <Override PartName="/ppt/tags/tag172.xml" ContentType="application/vnd.openxmlformats-officedocument.presentationml.tags+xml"/>
  <Override PartName="/ppt/charts/chart433.xml" ContentType="application/vnd.openxmlformats-officedocument.drawingml.chart+xml"/>
  <Override PartName="/ppt/charts/chart434.xml" ContentType="application/vnd.openxmlformats-officedocument.drawingml.chart+xml"/>
  <Override PartName="/ppt/charts/chart435.xml" ContentType="application/vnd.openxmlformats-officedocument.drawingml.chart+xml"/>
  <Override PartName="/ppt/tags/tag173.xml" ContentType="application/vnd.openxmlformats-officedocument.presentationml.tags+xml"/>
  <Override PartName="/ppt/charts/chart436.xml" ContentType="application/vnd.openxmlformats-officedocument.drawingml.chart+xml"/>
  <Override PartName="/ppt/charts/chart437.xml" ContentType="application/vnd.openxmlformats-officedocument.drawingml.chart+xml"/>
  <Override PartName="/ppt/charts/chart438.xml" ContentType="application/vnd.openxmlformats-officedocument.drawingml.chart+xml"/>
  <Override PartName="/ppt/tags/tag174.xml" ContentType="application/vnd.openxmlformats-officedocument.presentationml.tags+xml"/>
  <Override PartName="/ppt/charts/chart439.xml" ContentType="application/vnd.openxmlformats-officedocument.drawingml.chart+xml"/>
  <Override PartName="/ppt/charts/chart440.xml" ContentType="application/vnd.openxmlformats-officedocument.drawingml.chart+xml"/>
  <Override PartName="/ppt/charts/chart441.xml" ContentType="application/vnd.openxmlformats-officedocument.drawingml.chart+xml"/>
  <Override PartName="/ppt/tags/tag175.xml" ContentType="application/vnd.openxmlformats-officedocument.presentationml.tags+xml"/>
  <Override PartName="/ppt/charts/chart442.xml" ContentType="application/vnd.openxmlformats-officedocument.drawingml.chart+xml"/>
  <Override PartName="/ppt/charts/chart443.xml" ContentType="application/vnd.openxmlformats-officedocument.drawingml.chart+xml"/>
  <Override PartName="/ppt/charts/chart444.xml" ContentType="application/vnd.openxmlformats-officedocument.drawingml.chart+xml"/>
  <Override PartName="/ppt/tags/tag176.xml" ContentType="application/vnd.openxmlformats-officedocument.presentationml.tags+xml"/>
  <Override PartName="/ppt/charts/chart445.xml" ContentType="application/vnd.openxmlformats-officedocument.drawingml.chart+xml"/>
  <Override PartName="/ppt/charts/chart446.xml" ContentType="application/vnd.openxmlformats-officedocument.drawingml.chart+xml"/>
  <Override PartName="/ppt/charts/chart447.xml" ContentType="application/vnd.openxmlformats-officedocument.drawingml.chart+xml"/>
  <Override PartName="/ppt/tags/tag177.xml" ContentType="application/vnd.openxmlformats-officedocument.presentationml.tags+xml"/>
  <Override PartName="/ppt/charts/chart448.xml" ContentType="application/vnd.openxmlformats-officedocument.drawingml.chart+xml"/>
  <Override PartName="/ppt/charts/chart449.xml" ContentType="application/vnd.openxmlformats-officedocument.drawingml.chart+xml"/>
  <Override PartName="/ppt/charts/chart450.xml" ContentType="application/vnd.openxmlformats-officedocument.drawingml.chart+xml"/>
  <Override PartName="/ppt/tags/tag178.xml" ContentType="application/vnd.openxmlformats-officedocument.presentationml.tags+xml"/>
  <Override PartName="/ppt/charts/chart451.xml" ContentType="application/vnd.openxmlformats-officedocument.drawingml.chart+xml"/>
  <Override PartName="/ppt/charts/chart452.xml" ContentType="application/vnd.openxmlformats-officedocument.drawingml.chart+xml"/>
  <Override PartName="/ppt/charts/chart453.xml" ContentType="application/vnd.openxmlformats-officedocument.drawingml.chart+xml"/>
  <Override PartName="/ppt/tags/tag179.xml" ContentType="application/vnd.openxmlformats-officedocument.presentationml.tags+xml"/>
  <Override PartName="/ppt/charts/chart454.xml" ContentType="application/vnd.openxmlformats-officedocument.drawingml.chart+xml"/>
  <Override PartName="/ppt/charts/chart455.xml" ContentType="application/vnd.openxmlformats-officedocument.drawingml.chart+xml"/>
  <Override PartName="/ppt/charts/chart456.xml" ContentType="application/vnd.openxmlformats-officedocument.drawingml.chart+xml"/>
  <Override PartName="/ppt/tags/tag180.xml" ContentType="application/vnd.openxmlformats-officedocument.presentationml.tags+xml"/>
  <Override PartName="/ppt/charts/chart457.xml" ContentType="application/vnd.openxmlformats-officedocument.drawingml.chart+xml"/>
  <Override PartName="/ppt/charts/chart458.xml" ContentType="application/vnd.openxmlformats-officedocument.drawingml.chart+xml"/>
  <Override PartName="/ppt/charts/chart459.xml" ContentType="application/vnd.openxmlformats-officedocument.drawingml.chart+xml"/>
  <Override PartName="/ppt/tags/tag181.xml" ContentType="application/vnd.openxmlformats-officedocument.presentationml.tags+xml"/>
  <Override PartName="/ppt/charts/chart460.xml" ContentType="application/vnd.openxmlformats-officedocument.drawingml.chart+xml"/>
  <Override PartName="/ppt/charts/chart461.xml" ContentType="application/vnd.openxmlformats-officedocument.drawingml.chart+xml"/>
  <Override PartName="/ppt/charts/chart462.xml" ContentType="application/vnd.openxmlformats-officedocument.drawingml.chart+xml"/>
  <Override PartName="/ppt/tags/tag182.xml" ContentType="application/vnd.openxmlformats-officedocument.presentationml.tags+xml"/>
  <Override PartName="/ppt/charts/chart463.xml" ContentType="application/vnd.openxmlformats-officedocument.drawingml.chart+xml"/>
  <Override PartName="/ppt/charts/chart464.xml" ContentType="application/vnd.openxmlformats-officedocument.drawingml.chart+xml"/>
  <Override PartName="/ppt/charts/chart465.xml" ContentType="application/vnd.openxmlformats-officedocument.drawingml.chart+xml"/>
  <Override PartName="/ppt/tags/tag183.xml" ContentType="application/vnd.openxmlformats-officedocument.presentationml.tags+xml"/>
  <Override PartName="/ppt/charts/chart466.xml" ContentType="application/vnd.openxmlformats-officedocument.drawingml.chart+xml"/>
  <Override PartName="/ppt/charts/chart467.xml" ContentType="application/vnd.openxmlformats-officedocument.drawingml.chart+xml"/>
  <Override PartName="/ppt/charts/chart468.xml" ContentType="application/vnd.openxmlformats-officedocument.drawingml.chart+xml"/>
  <Override PartName="/ppt/tags/tag184.xml" ContentType="application/vnd.openxmlformats-officedocument.presentationml.tags+xml"/>
  <Override PartName="/ppt/charts/chart469.xml" ContentType="application/vnd.openxmlformats-officedocument.drawingml.chart+xml"/>
  <Override PartName="/ppt/charts/chart470.xml" ContentType="application/vnd.openxmlformats-officedocument.drawingml.chart+xml"/>
  <Override PartName="/ppt/charts/chart471.xml" ContentType="application/vnd.openxmlformats-officedocument.drawingml.chart+xml"/>
  <Override PartName="/ppt/tags/tag185.xml" ContentType="application/vnd.openxmlformats-officedocument.presentationml.tags+xml"/>
  <Override PartName="/ppt/charts/chart472.xml" ContentType="application/vnd.openxmlformats-officedocument.drawingml.chart+xml"/>
  <Override PartName="/ppt/charts/chart473.xml" ContentType="application/vnd.openxmlformats-officedocument.drawingml.chart+xml"/>
  <Override PartName="/ppt/charts/chart474.xml" ContentType="application/vnd.openxmlformats-officedocument.drawingml.chart+xml"/>
  <Override PartName="/ppt/tags/tag186.xml" ContentType="application/vnd.openxmlformats-officedocument.presentationml.tags+xml"/>
  <Override PartName="/ppt/charts/chart475.xml" ContentType="application/vnd.openxmlformats-officedocument.drawingml.chart+xml"/>
  <Override PartName="/ppt/charts/chart476.xml" ContentType="application/vnd.openxmlformats-officedocument.drawingml.chart+xml"/>
  <Override PartName="/ppt/charts/chart477.xml" ContentType="application/vnd.openxmlformats-officedocument.drawingml.chart+xml"/>
  <Override PartName="/ppt/tags/tag187.xml" ContentType="application/vnd.openxmlformats-officedocument.presentationml.tags+xml"/>
  <Override PartName="/ppt/charts/chart478.xml" ContentType="application/vnd.openxmlformats-officedocument.drawingml.chart+xml"/>
  <Override PartName="/ppt/charts/chart479.xml" ContentType="application/vnd.openxmlformats-officedocument.drawingml.chart+xml"/>
  <Override PartName="/ppt/charts/chart480.xml" ContentType="application/vnd.openxmlformats-officedocument.drawingml.chart+xml"/>
  <Override PartName="/ppt/tags/tag188.xml" ContentType="application/vnd.openxmlformats-officedocument.presentationml.tags+xml"/>
  <Override PartName="/ppt/charts/chart481.xml" ContentType="application/vnd.openxmlformats-officedocument.drawingml.chart+xml"/>
  <Override PartName="/ppt/charts/chart482.xml" ContentType="application/vnd.openxmlformats-officedocument.drawingml.chart+xml"/>
  <Override PartName="/ppt/charts/chart483.xml" ContentType="application/vnd.openxmlformats-officedocument.drawingml.chart+xml"/>
  <Override PartName="/ppt/tags/tag189.xml" ContentType="application/vnd.openxmlformats-officedocument.presentationml.tags+xml"/>
  <Override PartName="/ppt/charts/chart484.xml" ContentType="application/vnd.openxmlformats-officedocument.drawingml.chart+xml"/>
  <Override PartName="/ppt/charts/chart485.xml" ContentType="application/vnd.openxmlformats-officedocument.drawingml.chart+xml"/>
  <Override PartName="/ppt/charts/chart486.xml" ContentType="application/vnd.openxmlformats-officedocument.drawingml.chart+xml"/>
  <Override PartName="/ppt/tags/tag190.xml" ContentType="application/vnd.openxmlformats-officedocument.presentationml.tags+xml"/>
  <Override PartName="/ppt/charts/chart487.xml" ContentType="application/vnd.openxmlformats-officedocument.drawingml.chart+xml"/>
  <Override PartName="/ppt/charts/chart488.xml" ContentType="application/vnd.openxmlformats-officedocument.drawingml.chart+xml"/>
  <Override PartName="/ppt/charts/chart489.xml" ContentType="application/vnd.openxmlformats-officedocument.drawingml.chart+xml"/>
  <Override PartName="/ppt/tags/tag191.xml" ContentType="application/vnd.openxmlformats-officedocument.presentationml.tags+xml"/>
  <Override PartName="/ppt/charts/chart490.xml" ContentType="application/vnd.openxmlformats-officedocument.drawingml.chart+xml"/>
  <Override PartName="/ppt/charts/chart491.xml" ContentType="application/vnd.openxmlformats-officedocument.drawingml.chart+xml"/>
  <Override PartName="/ppt/charts/chart492.xml" ContentType="application/vnd.openxmlformats-officedocument.drawingml.chart+xml"/>
  <Override PartName="/ppt/tags/tag192.xml" ContentType="application/vnd.openxmlformats-officedocument.presentationml.tags+xml"/>
  <Override PartName="/ppt/charts/chart493.xml" ContentType="application/vnd.openxmlformats-officedocument.drawingml.chart+xml"/>
  <Override PartName="/ppt/charts/chart494.xml" ContentType="application/vnd.openxmlformats-officedocument.drawingml.chart+xml"/>
  <Override PartName="/ppt/charts/chart495.xml" ContentType="application/vnd.openxmlformats-officedocument.drawingml.chart+xml"/>
  <Override PartName="/ppt/tags/tag193.xml" ContentType="application/vnd.openxmlformats-officedocument.presentationml.tags+xml"/>
  <Override PartName="/ppt/charts/chart496.xml" ContentType="application/vnd.openxmlformats-officedocument.drawingml.chart+xml"/>
  <Override PartName="/ppt/charts/chart497.xml" ContentType="application/vnd.openxmlformats-officedocument.drawingml.chart+xml"/>
  <Override PartName="/ppt/charts/chart498.xml" ContentType="application/vnd.openxmlformats-officedocument.drawingml.chart+xml"/>
  <Override PartName="/ppt/tags/tag194.xml" ContentType="application/vnd.openxmlformats-officedocument.presentationml.tags+xml"/>
  <Override PartName="/ppt/charts/chart499.xml" ContentType="application/vnd.openxmlformats-officedocument.drawingml.chart+xml"/>
  <Override PartName="/ppt/charts/chart500.xml" ContentType="application/vnd.openxmlformats-officedocument.drawingml.chart+xml"/>
  <Override PartName="/ppt/charts/chart501.xml" ContentType="application/vnd.openxmlformats-officedocument.drawingml.chart+xml"/>
  <Override PartName="/ppt/tags/tag195.xml" ContentType="application/vnd.openxmlformats-officedocument.presentationml.tags+xml"/>
  <Override PartName="/ppt/charts/chart502.xml" ContentType="application/vnd.openxmlformats-officedocument.drawingml.chart+xml"/>
  <Override PartName="/ppt/charts/chart503.xml" ContentType="application/vnd.openxmlformats-officedocument.drawingml.chart+xml"/>
  <Override PartName="/ppt/charts/chart504.xml" ContentType="application/vnd.openxmlformats-officedocument.drawingml.chart+xml"/>
  <Override PartName="/ppt/tags/tag196.xml" ContentType="application/vnd.openxmlformats-officedocument.presentationml.tags+xml"/>
  <Override PartName="/ppt/charts/chart505.xml" ContentType="application/vnd.openxmlformats-officedocument.drawingml.chart+xml"/>
  <Override PartName="/ppt/charts/chart506.xml" ContentType="application/vnd.openxmlformats-officedocument.drawingml.chart+xml"/>
  <Override PartName="/ppt/charts/chart507.xml" ContentType="application/vnd.openxmlformats-officedocument.drawingml.chart+xml"/>
  <Override PartName="/ppt/tags/tag197.xml" ContentType="application/vnd.openxmlformats-officedocument.presentationml.tags+xml"/>
  <Override PartName="/ppt/charts/chart508.xml" ContentType="application/vnd.openxmlformats-officedocument.drawingml.chart+xml"/>
  <Override PartName="/ppt/charts/chart509.xml" ContentType="application/vnd.openxmlformats-officedocument.drawingml.chart+xml"/>
  <Override PartName="/ppt/charts/chart510.xml" ContentType="application/vnd.openxmlformats-officedocument.drawingml.chart+xml"/>
  <Override PartName="/ppt/tags/tag198.xml" ContentType="application/vnd.openxmlformats-officedocument.presentationml.tags+xml"/>
  <Override PartName="/ppt/charts/chart511.xml" ContentType="application/vnd.openxmlformats-officedocument.drawingml.chart+xml"/>
  <Override PartName="/ppt/charts/chart512.xml" ContentType="application/vnd.openxmlformats-officedocument.drawingml.chart+xml"/>
  <Override PartName="/ppt/charts/chart513.xml" ContentType="application/vnd.openxmlformats-officedocument.drawingml.chart+xml"/>
  <Override PartName="/ppt/tags/tag199.xml" ContentType="application/vnd.openxmlformats-officedocument.presentationml.tags+xml"/>
  <Override PartName="/ppt/charts/chart514.xml" ContentType="application/vnd.openxmlformats-officedocument.drawingml.chart+xml"/>
  <Override PartName="/ppt/charts/chart515.xml" ContentType="application/vnd.openxmlformats-officedocument.drawingml.chart+xml"/>
  <Override PartName="/ppt/charts/chart516.xml" ContentType="application/vnd.openxmlformats-officedocument.drawingml.chart+xml"/>
  <Override PartName="/ppt/tags/tag200.xml" ContentType="application/vnd.openxmlformats-officedocument.presentationml.tags+xml"/>
  <Override PartName="/ppt/charts/chart517.xml" ContentType="application/vnd.openxmlformats-officedocument.drawingml.chart+xml"/>
  <Override PartName="/ppt/charts/chart518.xml" ContentType="application/vnd.openxmlformats-officedocument.drawingml.chart+xml"/>
  <Override PartName="/ppt/charts/chart519.xml" ContentType="application/vnd.openxmlformats-officedocument.drawingml.chart+xml"/>
  <Override PartName="/ppt/tags/tag201.xml" ContentType="application/vnd.openxmlformats-officedocument.presentationml.tags+xml"/>
  <Override PartName="/ppt/charts/chart520.xml" ContentType="application/vnd.openxmlformats-officedocument.drawingml.chart+xml"/>
  <Override PartName="/ppt/charts/chart521.xml" ContentType="application/vnd.openxmlformats-officedocument.drawingml.chart+xml"/>
  <Override PartName="/ppt/charts/chart522.xml" ContentType="application/vnd.openxmlformats-officedocument.drawingml.chart+xml"/>
  <Override PartName="/ppt/tags/tag202.xml" ContentType="application/vnd.openxmlformats-officedocument.presentationml.tags+xml"/>
  <Override PartName="/ppt/charts/chart523.xml" ContentType="application/vnd.openxmlformats-officedocument.drawingml.chart+xml"/>
  <Override PartName="/ppt/charts/chart524.xml" ContentType="application/vnd.openxmlformats-officedocument.drawingml.chart+xml"/>
  <Override PartName="/ppt/charts/chart525.xml" ContentType="application/vnd.openxmlformats-officedocument.drawingml.chart+xml"/>
  <Override PartName="/ppt/tags/tag203.xml" ContentType="application/vnd.openxmlformats-officedocument.presentationml.tags+xml"/>
  <Override PartName="/ppt/charts/chart526.xml" ContentType="application/vnd.openxmlformats-officedocument.drawingml.chart+xml"/>
  <Override PartName="/ppt/charts/chart527.xml" ContentType="application/vnd.openxmlformats-officedocument.drawingml.chart+xml"/>
  <Override PartName="/ppt/charts/chart528.xml" ContentType="application/vnd.openxmlformats-officedocument.drawingml.chart+xml"/>
  <Override PartName="/ppt/tags/tag204.xml" ContentType="application/vnd.openxmlformats-officedocument.presentationml.tags+xml"/>
  <Override PartName="/ppt/charts/chart529.xml" ContentType="application/vnd.openxmlformats-officedocument.drawingml.chart+xml"/>
  <Override PartName="/ppt/charts/chart530.xml" ContentType="application/vnd.openxmlformats-officedocument.drawingml.chart+xml"/>
  <Override PartName="/ppt/charts/chart531.xml" ContentType="application/vnd.openxmlformats-officedocument.drawingml.chart+xml"/>
  <Override PartName="/ppt/tags/tag205.xml" ContentType="application/vnd.openxmlformats-officedocument.presentationml.tags+xml"/>
  <Override PartName="/ppt/charts/chart532.xml" ContentType="application/vnd.openxmlformats-officedocument.drawingml.chart+xml"/>
  <Override PartName="/ppt/charts/chart533.xml" ContentType="application/vnd.openxmlformats-officedocument.drawingml.chart+xml"/>
  <Override PartName="/ppt/charts/chart534.xml" ContentType="application/vnd.openxmlformats-officedocument.drawingml.chart+xml"/>
  <Override PartName="/ppt/tags/tag206.xml" ContentType="application/vnd.openxmlformats-officedocument.presentationml.tags+xml"/>
  <Override PartName="/ppt/charts/chart535.xml" ContentType="application/vnd.openxmlformats-officedocument.drawingml.chart+xml"/>
  <Override PartName="/ppt/charts/chart536.xml" ContentType="application/vnd.openxmlformats-officedocument.drawingml.chart+xml"/>
  <Override PartName="/ppt/charts/chart537.xml" ContentType="application/vnd.openxmlformats-officedocument.drawingml.chart+xml"/>
  <Override PartName="/ppt/tags/tag207.xml" ContentType="application/vnd.openxmlformats-officedocument.presentationml.tags+xml"/>
  <Override PartName="/ppt/charts/chart538.xml" ContentType="application/vnd.openxmlformats-officedocument.drawingml.chart+xml"/>
  <Override PartName="/ppt/charts/chart539.xml" ContentType="application/vnd.openxmlformats-officedocument.drawingml.chart+xml"/>
  <Override PartName="/ppt/charts/chart540.xml" ContentType="application/vnd.openxmlformats-officedocument.drawingml.chart+xml"/>
  <Override PartName="/ppt/tags/tag208.xml" ContentType="application/vnd.openxmlformats-officedocument.presentationml.tags+xml"/>
  <Override PartName="/ppt/charts/chart541.xml" ContentType="application/vnd.openxmlformats-officedocument.drawingml.chart+xml"/>
  <Override PartName="/ppt/charts/chart542.xml" ContentType="application/vnd.openxmlformats-officedocument.drawingml.chart+xml"/>
  <Override PartName="/ppt/charts/chart543.xml" ContentType="application/vnd.openxmlformats-officedocument.drawingml.chart+xml"/>
  <Override PartName="/ppt/tags/tag209.xml" ContentType="application/vnd.openxmlformats-officedocument.presentationml.tags+xml"/>
  <Override PartName="/ppt/charts/chart544.xml" ContentType="application/vnd.openxmlformats-officedocument.drawingml.chart+xml"/>
  <Override PartName="/ppt/charts/chart545.xml" ContentType="application/vnd.openxmlformats-officedocument.drawingml.chart+xml"/>
  <Override PartName="/ppt/charts/chart546.xml" ContentType="application/vnd.openxmlformats-officedocument.drawingml.chart+xml"/>
  <Override PartName="/ppt/tags/tag210.xml" ContentType="application/vnd.openxmlformats-officedocument.presentationml.tags+xml"/>
  <Override PartName="/ppt/charts/chart547.xml" ContentType="application/vnd.openxmlformats-officedocument.drawingml.chart+xml"/>
  <Override PartName="/ppt/charts/chart548.xml" ContentType="application/vnd.openxmlformats-officedocument.drawingml.chart+xml"/>
  <Override PartName="/ppt/charts/chart549.xml" ContentType="application/vnd.openxmlformats-officedocument.drawingml.chart+xml"/>
  <Override PartName="/ppt/tags/tag211.xml" ContentType="application/vnd.openxmlformats-officedocument.presentationml.tags+xml"/>
  <Override PartName="/ppt/charts/chart550.xml" ContentType="application/vnd.openxmlformats-officedocument.drawingml.chart+xml"/>
  <Override PartName="/ppt/charts/chart551.xml" ContentType="application/vnd.openxmlformats-officedocument.drawingml.chart+xml"/>
  <Override PartName="/ppt/charts/chart552.xml" ContentType="application/vnd.openxmlformats-officedocument.drawingml.chart+xml"/>
  <Override PartName="/ppt/tags/tag212.xml" ContentType="application/vnd.openxmlformats-officedocument.presentationml.tags+xml"/>
  <Override PartName="/ppt/charts/chart553.xml" ContentType="application/vnd.openxmlformats-officedocument.drawingml.chart+xml"/>
  <Override PartName="/ppt/charts/chart554.xml" ContentType="application/vnd.openxmlformats-officedocument.drawingml.chart+xml"/>
  <Override PartName="/ppt/charts/chart555.xml" ContentType="application/vnd.openxmlformats-officedocument.drawingml.chart+xml"/>
  <Override PartName="/ppt/tags/tag213.xml" ContentType="application/vnd.openxmlformats-officedocument.presentationml.tags+xml"/>
  <Override PartName="/ppt/charts/chart556.xml" ContentType="application/vnd.openxmlformats-officedocument.drawingml.chart+xml"/>
  <Override PartName="/ppt/charts/chart557.xml" ContentType="application/vnd.openxmlformats-officedocument.drawingml.chart+xml"/>
  <Override PartName="/ppt/charts/chart558.xml" ContentType="application/vnd.openxmlformats-officedocument.drawingml.chart+xml"/>
  <Override PartName="/ppt/tags/tag214.xml" ContentType="application/vnd.openxmlformats-officedocument.presentationml.tags+xml"/>
  <Override PartName="/ppt/charts/chart559.xml" ContentType="application/vnd.openxmlformats-officedocument.drawingml.chart+xml"/>
  <Override PartName="/ppt/charts/chart560.xml" ContentType="application/vnd.openxmlformats-officedocument.drawingml.chart+xml"/>
  <Override PartName="/ppt/charts/chart561.xml" ContentType="application/vnd.openxmlformats-officedocument.drawingml.chart+xml"/>
  <Override PartName="/ppt/tags/tag215.xml" ContentType="application/vnd.openxmlformats-officedocument.presentationml.tags+xml"/>
  <Override PartName="/ppt/charts/chart562.xml" ContentType="application/vnd.openxmlformats-officedocument.drawingml.chart+xml"/>
  <Override PartName="/ppt/charts/chart563.xml" ContentType="application/vnd.openxmlformats-officedocument.drawingml.chart+xml"/>
  <Override PartName="/ppt/charts/chart564.xml" ContentType="application/vnd.openxmlformats-officedocument.drawingml.chart+xml"/>
  <Override PartName="/ppt/tags/tag216.xml" ContentType="application/vnd.openxmlformats-officedocument.presentationml.tags+xml"/>
  <Override PartName="/ppt/charts/chart565.xml" ContentType="application/vnd.openxmlformats-officedocument.drawingml.chart+xml"/>
  <Override PartName="/ppt/charts/chart566.xml" ContentType="application/vnd.openxmlformats-officedocument.drawingml.chart+xml"/>
  <Override PartName="/ppt/charts/chart567.xml" ContentType="application/vnd.openxmlformats-officedocument.drawingml.chart+xml"/>
  <Override PartName="/ppt/tags/tag217.xml" ContentType="application/vnd.openxmlformats-officedocument.presentationml.tags+xml"/>
  <Override PartName="/ppt/charts/chart568.xml" ContentType="application/vnd.openxmlformats-officedocument.drawingml.chart+xml"/>
  <Override PartName="/ppt/charts/chart569.xml" ContentType="application/vnd.openxmlformats-officedocument.drawingml.chart+xml"/>
  <Override PartName="/ppt/charts/chart570.xml" ContentType="application/vnd.openxmlformats-officedocument.drawingml.chart+xml"/>
  <Override PartName="/ppt/tags/tag218.xml" ContentType="application/vnd.openxmlformats-officedocument.presentationml.tags+xml"/>
  <Override PartName="/ppt/charts/chart571.xml" ContentType="application/vnd.openxmlformats-officedocument.drawingml.chart+xml"/>
  <Override PartName="/ppt/charts/chart572.xml" ContentType="application/vnd.openxmlformats-officedocument.drawingml.chart+xml"/>
  <Override PartName="/ppt/charts/chart573.xml" ContentType="application/vnd.openxmlformats-officedocument.drawingml.chart+xml"/>
  <Override PartName="/ppt/tags/tag219.xml" ContentType="application/vnd.openxmlformats-officedocument.presentationml.tags+xml"/>
  <Override PartName="/ppt/charts/chart574.xml" ContentType="application/vnd.openxmlformats-officedocument.drawingml.chart+xml"/>
  <Override PartName="/ppt/charts/chart575.xml" ContentType="application/vnd.openxmlformats-officedocument.drawingml.chart+xml"/>
  <Override PartName="/ppt/charts/chart576.xml" ContentType="application/vnd.openxmlformats-officedocument.drawingml.chart+xml"/>
  <Override PartName="/ppt/tags/tag220.xml" ContentType="application/vnd.openxmlformats-officedocument.presentationml.tags+xml"/>
  <Override PartName="/ppt/charts/chart577.xml" ContentType="application/vnd.openxmlformats-officedocument.drawingml.chart+xml"/>
  <Override PartName="/ppt/charts/chart578.xml" ContentType="application/vnd.openxmlformats-officedocument.drawingml.chart+xml"/>
  <Override PartName="/ppt/charts/chart579.xml" ContentType="application/vnd.openxmlformats-officedocument.drawingml.chart+xml"/>
  <Override PartName="/ppt/tags/tag221.xml" ContentType="application/vnd.openxmlformats-officedocument.presentationml.tags+xml"/>
  <Override PartName="/ppt/charts/chart580.xml" ContentType="application/vnd.openxmlformats-officedocument.drawingml.chart+xml"/>
  <Override PartName="/ppt/charts/chart581.xml" ContentType="application/vnd.openxmlformats-officedocument.drawingml.chart+xml"/>
  <Override PartName="/ppt/charts/chart582.xml" ContentType="application/vnd.openxmlformats-officedocument.drawingml.chart+xml"/>
  <Override PartName="/ppt/tags/tag222.xml" ContentType="application/vnd.openxmlformats-officedocument.presentationml.tags+xml"/>
  <Override PartName="/ppt/charts/chart583.xml" ContentType="application/vnd.openxmlformats-officedocument.drawingml.chart+xml"/>
  <Override PartName="/ppt/charts/chart584.xml" ContentType="application/vnd.openxmlformats-officedocument.drawingml.chart+xml"/>
  <Override PartName="/ppt/charts/chart585.xml" ContentType="application/vnd.openxmlformats-officedocument.drawingml.chart+xml"/>
  <Override PartName="/ppt/tags/tag223.xml" ContentType="application/vnd.openxmlformats-officedocument.presentationml.tags+xml"/>
  <Override PartName="/ppt/charts/chart586.xml" ContentType="application/vnd.openxmlformats-officedocument.drawingml.chart+xml"/>
  <Override PartName="/ppt/charts/chart587.xml" ContentType="application/vnd.openxmlformats-officedocument.drawingml.chart+xml"/>
  <Override PartName="/ppt/charts/chart588.xml" ContentType="application/vnd.openxmlformats-officedocument.drawingml.chart+xml"/>
  <Override PartName="/ppt/tags/tag224.xml" ContentType="application/vnd.openxmlformats-officedocument.presentationml.tags+xml"/>
  <Override PartName="/ppt/charts/chart589.xml" ContentType="application/vnd.openxmlformats-officedocument.drawingml.chart+xml"/>
  <Override PartName="/ppt/charts/chart590.xml" ContentType="application/vnd.openxmlformats-officedocument.drawingml.chart+xml"/>
  <Override PartName="/ppt/charts/chart591.xml" ContentType="application/vnd.openxmlformats-officedocument.drawingml.chart+xml"/>
  <Override PartName="/ppt/tags/tag225.xml" ContentType="application/vnd.openxmlformats-officedocument.presentationml.tags+xml"/>
  <Override PartName="/ppt/charts/chart592.xml" ContentType="application/vnd.openxmlformats-officedocument.drawingml.chart+xml"/>
  <Override PartName="/ppt/charts/chart593.xml" ContentType="application/vnd.openxmlformats-officedocument.drawingml.chart+xml"/>
  <Override PartName="/ppt/charts/chart594.xml" ContentType="application/vnd.openxmlformats-officedocument.drawingml.chart+xml"/>
  <Override PartName="/ppt/tags/tag226.xml" ContentType="application/vnd.openxmlformats-officedocument.presentationml.tags+xml"/>
  <Override PartName="/ppt/charts/chart595.xml" ContentType="application/vnd.openxmlformats-officedocument.drawingml.chart+xml"/>
  <Override PartName="/ppt/charts/chart596.xml" ContentType="application/vnd.openxmlformats-officedocument.drawingml.chart+xml"/>
  <Override PartName="/ppt/charts/chart597.xml" ContentType="application/vnd.openxmlformats-officedocument.drawingml.chart+xml"/>
  <Override PartName="/ppt/tags/tag227.xml" ContentType="application/vnd.openxmlformats-officedocument.presentationml.tags+xml"/>
  <Override PartName="/ppt/charts/chart598.xml" ContentType="application/vnd.openxmlformats-officedocument.drawingml.chart+xml"/>
  <Override PartName="/ppt/charts/chart599.xml" ContentType="application/vnd.openxmlformats-officedocument.drawingml.chart+xml"/>
  <Override PartName="/ppt/charts/chart600.xml" ContentType="application/vnd.openxmlformats-officedocument.drawingml.chart+xml"/>
  <Override PartName="/ppt/tags/tag228.xml" ContentType="application/vnd.openxmlformats-officedocument.presentationml.tags+xml"/>
  <Override PartName="/ppt/charts/chart601.xml" ContentType="application/vnd.openxmlformats-officedocument.drawingml.chart+xml"/>
  <Override PartName="/ppt/charts/chart602.xml" ContentType="application/vnd.openxmlformats-officedocument.drawingml.chart+xml"/>
  <Override PartName="/ppt/charts/chart603.xml" ContentType="application/vnd.openxmlformats-officedocument.drawingml.chart+xml"/>
  <Override PartName="/ppt/tags/tag229.xml" ContentType="application/vnd.openxmlformats-officedocument.presentationml.tags+xml"/>
  <Override PartName="/ppt/charts/chart604.xml" ContentType="application/vnd.openxmlformats-officedocument.drawingml.chart+xml"/>
  <Override PartName="/ppt/charts/chart605.xml" ContentType="application/vnd.openxmlformats-officedocument.drawingml.chart+xml"/>
  <Override PartName="/ppt/charts/chart606.xml" ContentType="application/vnd.openxmlformats-officedocument.drawingml.chart+xml"/>
  <Override PartName="/ppt/tags/tag230.xml" ContentType="application/vnd.openxmlformats-officedocument.presentationml.tags+xml"/>
  <Override PartName="/ppt/charts/chart607.xml" ContentType="application/vnd.openxmlformats-officedocument.drawingml.chart+xml"/>
  <Override PartName="/ppt/charts/chart608.xml" ContentType="application/vnd.openxmlformats-officedocument.drawingml.chart+xml"/>
  <Override PartName="/ppt/charts/chart609.xml" ContentType="application/vnd.openxmlformats-officedocument.drawingml.chart+xml"/>
  <Override PartName="/ppt/tags/tag231.xml" ContentType="application/vnd.openxmlformats-officedocument.presentationml.tags+xml"/>
  <Override PartName="/ppt/charts/chart610.xml" ContentType="application/vnd.openxmlformats-officedocument.drawingml.chart+xml"/>
  <Override PartName="/ppt/charts/chart611.xml" ContentType="application/vnd.openxmlformats-officedocument.drawingml.chart+xml"/>
  <Override PartName="/ppt/charts/chart612.xml" ContentType="application/vnd.openxmlformats-officedocument.drawingml.chart+xml"/>
  <Override PartName="/ppt/tags/tag232.xml" ContentType="application/vnd.openxmlformats-officedocument.presentationml.tags+xml"/>
  <Override PartName="/ppt/charts/chart613.xml" ContentType="application/vnd.openxmlformats-officedocument.drawingml.chart+xml"/>
  <Override PartName="/ppt/charts/chart614.xml" ContentType="application/vnd.openxmlformats-officedocument.drawingml.chart+xml"/>
  <Override PartName="/ppt/charts/chart615.xml" ContentType="application/vnd.openxmlformats-officedocument.drawingml.chart+xml"/>
  <Override PartName="/ppt/tags/tag233.xml" ContentType="application/vnd.openxmlformats-officedocument.presentationml.tags+xml"/>
  <Override PartName="/ppt/charts/chart616.xml" ContentType="application/vnd.openxmlformats-officedocument.drawingml.chart+xml"/>
  <Override PartName="/ppt/charts/chart617.xml" ContentType="application/vnd.openxmlformats-officedocument.drawingml.chart+xml"/>
  <Override PartName="/ppt/charts/chart618.xml" ContentType="application/vnd.openxmlformats-officedocument.drawingml.chart+xml"/>
  <Override PartName="/ppt/tags/tag234.xml" ContentType="application/vnd.openxmlformats-officedocument.presentationml.tags+xml"/>
  <Override PartName="/ppt/charts/chart619.xml" ContentType="application/vnd.openxmlformats-officedocument.drawingml.chart+xml"/>
  <Override PartName="/ppt/charts/chart620.xml" ContentType="application/vnd.openxmlformats-officedocument.drawingml.chart+xml"/>
  <Override PartName="/ppt/charts/chart621.xml" ContentType="application/vnd.openxmlformats-officedocument.drawingml.chart+xml"/>
  <Override PartName="/ppt/tags/tag235.xml" ContentType="application/vnd.openxmlformats-officedocument.presentationml.tags+xml"/>
  <Override PartName="/ppt/charts/chart622.xml" ContentType="application/vnd.openxmlformats-officedocument.drawingml.chart+xml"/>
  <Override PartName="/ppt/charts/chart623.xml" ContentType="application/vnd.openxmlformats-officedocument.drawingml.chart+xml"/>
  <Override PartName="/ppt/charts/chart624.xml" ContentType="application/vnd.openxmlformats-officedocument.drawingml.chart+xml"/>
  <Override PartName="/ppt/tags/tag236.xml" ContentType="application/vnd.openxmlformats-officedocument.presentationml.tags+xml"/>
  <Override PartName="/ppt/charts/chart625.xml" ContentType="application/vnd.openxmlformats-officedocument.drawingml.chart+xml"/>
  <Override PartName="/ppt/charts/chart626.xml" ContentType="application/vnd.openxmlformats-officedocument.drawingml.chart+xml"/>
  <Override PartName="/ppt/charts/chart627.xml" ContentType="application/vnd.openxmlformats-officedocument.drawingml.chart+xml"/>
  <Override PartName="/ppt/tags/tag237.xml" ContentType="application/vnd.openxmlformats-officedocument.presentationml.tags+xml"/>
  <Override PartName="/ppt/charts/chart628.xml" ContentType="application/vnd.openxmlformats-officedocument.drawingml.chart+xml"/>
  <Override PartName="/ppt/charts/chart629.xml" ContentType="application/vnd.openxmlformats-officedocument.drawingml.chart+xml"/>
  <Override PartName="/ppt/charts/chart630.xml" ContentType="application/vnd.openxmlformats-officedocument.drawingml.chart+xml"/>
  <Override PartName="/ppt/tags/tag238.xml" ContentType="application/vnd.openxmlformats-officedocument.presentationml.tags+xml"/>
  <Override PartName="/ppt/charts/chart631.xml" ContentType="application/vnd.openxmlformats-officedocument.drawingml.chart+xml"/>
  <Override PartName="/ppt/charts/chart632.xml" ContentType="application/vnd.openxmlformats-officedocument.drawingml.chart+xml"/>
  <Override PartName="/ppt/charts/chart633.xml" ContentType="application/vnd.openxmlformats-officedocument.drawingml.chart+xml"/>
  <Override PartName="/ppt/tags/tag239.xml" ContentType="application/vnd.openxmlformats-officedocument.presentationml.tags+xml"/>
  <Override PartName="/ppt/charts/chart634.xml" ContentType="application/vnd.openxmlformats-officedocument.drawingml.chart+xml"/>
  <Override PartName="/ppt/charts/chart635.xml" ContentType="application/vnd.openxmlformats-officedocument.drawingml.chart+xml"/>
  <Override PartName="/ppt/charts/chart636.xml" ContentType="application/vnd.openxmlformats-officedocument.drawingml.chart+xml"/>
  <Override PartName="/ppt/tags/tag240.xml" ContentType="application/vnd.openxmlformats-officedocument.presentationml.tags+xml"/>
  <Override PartName="/ppt/charts/chart637.xml" ContentType="application/vnd.openxmlformats-officedocument.drawingml.chart+xml"/>
  <Override PartName="/ppt/charts/chart638.xml" ContentType="application/vnd.openxmlformats-officedocument.drawingml.chart+xml"/>
  <Override PartName="/ppt/charts/chart639.xml" ContentType="application/vnd.openxmlformats-officedocument.drawingml.chart+xml"/>
  <Override PartName="/ppt/tags/tag241.xml" ContentType="application/vnd.openxmlformats-officedocument.presentationml.tags+xml"/>
  <Override PartName="/ppt/charts/chart640.xml" ContentType="application/vnd.openxmlformats-officedocument.drawingml.chart+xml"/>
  <Override PartName="/ppt/charts/chart641.xml" ContentType="application/vnd.openxmlformats-officedocument.drawingml.chart+xml"/>
  <Override PartName="/ppt/charts/chart642.xml" ContentType="application/vnd.openxmlformats-officedocument.drawingml.chart+xml"/>
  <Override PartName="/ppt/tags/tag242.xml" ContentType="application/vnd.openxmlformats-officedocument.presentationml.tags+xml"/>
  <Override PartName="/ppt/charts/chart643.xml" ContentType="application/vnd.openxmlformats-officedocument.drawingml.chart+xml"/>
  <Override PartName="/ppt/charts/chart644.xml" ContentType="application/vnd.openxmlformats-officedocument.drawingml.chart+xml"/>
  <Override PartName="/ppt/charts/chart645.xml" ContentType="application/vnd.openxmlformats-officedocument.drawingml.chart+xml"/>
  <Override PartName="/ppt/tags/tag243.xml" ContentType="application/vnd.openxmlformats-officedocument.presentationml.tags+xml"/>
  <Override PartName="/ppt/charts/chart646.xml" ContentType="application/vnd.openxmlformats-officedocument.drawingml.chart+xml"/>
  <Override PartName="/ppt/charts/chart647.xml" ContentType="application/vnd.openxmlformats-officedocument.drawingml.chart+xml"/>
  <Override PartName="/ppt/charts/chart648.xml" ContentType="application/vnd.openxmlformats-officedocument.drawingml.chart+xml"/>
  <Override PartName="/ppt/tags/tag244.xml" ContentType="application/vnd.openxmlformats-officedocument.presentationml.tags+xml"/>
  <Override PartName="/ppt/charts/chart649.xml" ContentType="application/vnd.openxmlformats-officedocument.drawingml.chart+xml"/>
  <Override PartName="/ppt/charts/chart650.xml" ContentType="application/vnd.openxmlformats-officedocument.drawingml.chart+xml"/>
  <Override PartName="/ppt/charts/chart651.xml" ContentType="application/vnd.openxmlformats-officedocument.drawingml.chart+xml"/>
  <Override PartName="/ppt/tags/tag245.xml" ContentType="application/vnd.openxmlformats-officedocument.presentationml.tags+xml"/>
  <Override PartName="/ppt/charts/chart652.xml" ContentType="application/vnd.openxmlformats-officedocument.drawingml.chart+xml"/>
  <Override PartName="/ppt/charts/chart653.xml" ContentType="application/vnd.openxmlformats-officedocument.drawingml.chart+xml"/>
  <Override PartName="/ppt/charts/chart654.xml" ContentType="application/vnd.openxmlformats-officedocument.drawingml.chart+xml"/>
  <Override PartName="/ppt/tags/tag246.xml" ContentType="application/vnd.openxmlformats-officedocument.presentationml.tags+xml"/>
  <Override PartName="/ppt/charts/chart655.xml" ContentType="application/vnd.openxmlformats-officedocument.drawingml.chart+xml"/>
  <Override PartName="/ppt/charts/chart656.xml" ContentType="application/vnd.openxmlformats-officedocument.drawingml.chart+xml"/>
  <Override PartName="/ppt/charts/chart657.xml" ContentType="application/vnd.openxmlformats-officedocument.drawingml.chart+xml"/>
  <Override PartName="/ppt/tags/tag247.xml" ContentType="application/vnd.openxmlformats-officedocument.presentationml.tags+xml"/>
  <Override PartName="/ppt/charts/chart658.xml" ContentType="application/vnd.openxmlformats-officedocument.drawingml.chart+xml"/>
  <Override PartName="/ppt/charts/chart659.xml" ContentType="application/vnd.openxmlformats-officedocument.drawingml.chart+xml"/>
  <Override PartName="/ppt/charts/chart660.xml" ContentType="application/vnd.openxmlformats-officedocument.drawingml.chart+xml"/>
  <Override PartName="/ppt/tags/tag248.xml" ContentType="application/vnd.openxmlformats-officedocument.presentationml.tags+xml"/>
  <Override PartName="/ppt/charts/chart661.xml" ContentType="application/vnd.openxmlformats-officedocument.drawingml.chart+xml"/>
  <Override PartName="/ppt/charts/chart662.xml" ContentType="application/vnd.openxmlformats-officedocument.drawingml.chart+xml"/>
  <Override PartName="/ppt/charts/chart663.xml" ContentType="application/vnd.openxmlformats-officedocument.drawingml.chart+xml"/>
  <Override PartName="/ppt/tags/tag249.xml" ContentType="application/vnd.openxmlformats-officedocument.presentationml.tags+xml"/>
  <Override PartName="/ppt/charts/chart664.xml" ContentType="application/vnd.openxmlformats-officedocument.drawingml.chart+xml"/>
  <Override PartName="/ppt/charts/chart665.xml" ContentType="application/vnd.openxmlformats-officedocument.drawingml.chart+xml"/>
  <Override PartName="/ppt/charts/chart666.xml" ContentType="application/vnd.openxmlformats-officedocument.drawingml.chart+xml"/>
  <Override PartName="/ppt/tags/tag250.xml" ContentType="application/vnd.openxmlformats-officedocument.presentationml.tags+xml"/>
  <Override PartName="/ppt/charts/chart667.xml" ContentType="application/vnd.openxmlformats-officedocument.drawingml.chart+xml"/>
  <Override PartName="/ppt/charts/chart668.xml" ContentType="application/vnd.openxmlformats-officedocument.drawingml.chart+xml"/>
  <Override PartName="/ppt/charts/chart669.xml" ContentType="application/vnd.openxmlformats-officedocument.drawingml.chart+xml"/>
  <Override PartName="/ppt/tags/tag251.xml" ContentType="application/vnd.openxmlformats-officedocument.presentationml.tags+xml"/>
  <Override PartName="/ppt/charts/chart670.xml" ContentType="application/vnd.openxmlformats-officedocument.drawingml.chart+xml"/>
  <Override PartName="/ppt/charts/chart671.xml" ContentType="application/vnd.openxmlformats-officedocument.drawingml.chart+xml"/>
  <Override PartName="/ppt/charts/chart672.xml" ContentType="application/vnd.openxmlformats-officedocument.drawingml.chart+xml"/>
  <Override PartName="/ppt/tags/tag252.xml" ContentType="application/vnd.openxmlformats-officedocument.presentationml.tags+xml"/>
  <Override PartName="/ppt/charts/chart673.xml" ContentType="application/vnd.openxmlformats-officedocument.drawingml.chart+xml"/>
  <Override PartName="/ppt/charts/chart674.xml" ContentType="application/vnd.openxmlformats-officedocument.drawingml.chart+xml"/>
  <Override PartName="/ppt/charts/chart675.xml" ContentType="application/vnd.openxmlformats-officedocument.drawingml.chart+xml"/>
  <Override PartName="/ppt/tags/tag253.xml" ContentType="application/vnd.openxmlformats-officedocument.presentationml.tags+xml"/>
  <Override PartName="/ppt/charts/chart676.xml" ContentType="application/vnd.openxmlformats-officedocument.drawingml.chart+xml"/>
  <Override PartName="/ppt/charts/chart677.xml" ContentType="application/vnd.openxmlformats-officedocument.drawingml.chart+xml"/>
  <Override PartName="/ppt/charts/chart678.xml" ContentType="application/vnd.openxmlformats-officedocument.drawingml.chart+xml"/>
  <Override PartName="/ppt/tags/tag254.xml" ContentType="application/vnd.openxmlformats-officedocument.presentationml.tags+xml"/>
  <Override PartName="/ppt/charts/chart679.xml" ContentType="application/vnd.openxmlformats-officedocument.drawingml.chart+xml"/>
  <Override PartName="/ppt/charts/chart680.xml" ContentType="application/vnd.openxmlformats-officedocument.drawingml.chart+xml"/>
  <Override PartName="/ppt/charts/chart681.xml" ContentType="application/vnd.openxmlformats-officedocument.drawingml.chart+xml"/>
  <Override PartName="/ppt/tags/tag255.xml" ContentType="application/vnd.openxmlformats-officedocument.presentationml.tags+xml"/>
  <Override PartName="/ppt/charts/chart682.xml" ContentType="application/vnd.openxmlformats-officedocument.drawingml.chart+xml"/>
  <Override PartName="/ppt/charts/chart683.xml" ContentType="application/vnd.openxmlformats-officedocument.drawingml.chart+xml"/>
  <Override PartName="/ppt/charts/chart684.xml" ContentType="application/vnd.openxmlformats-officedocument.drawingml.chart+xml"/>
  <Override PartName="/ppt/tags/tag256.xml" ContentType="application/vnd.openxmlformats-officedocument.presentationml.tags+xml"/>
  <Override PartName="/ppt/charts/chart685.xml" ContentType="application/vnd.openxmlformats-officedocument.drawingml.chart+xml"/>
  <Override PartName="/ppt/charts/chart686.xml" ContentType="application/vnd.openxmlformats-officedocument.drawingml.chart+xml"/>
  <Override PartName="/ppt/charts/chart687.xml" ContentType="application/vnd.openxmlformats-officedocument.drawingml.chart+xml"/>
  <Override PartName="/ppt/tags/tag257.xml" ContentType="application/vnd.openxmlformats-officedocument.presentationml.tags+xml"/>
  <Override PartName="/ppt/charts/chart688.xml" ContentType="application/vnd.openxmlformats-officedocument.drawingml.chart+xml"/>
  <Override PartName="/ppt/charts/chart689.xml" ContentType="application/vnd.openxmlformats-officedocument.drawingml.chart+xml"/>
  <Override PartName="/ppt/charts/chart690.xml" ContentType="application/vnd.openxmlformats-officedocument.drawingml.chart+xml"/>
  <Override PartName="/ppt/tags/tag258.xml" ContentType="application/vnd.openxmlformats-officedocument.presentationml.tags+xml"/>
  <Override PartName="/ppt/charts/chart691.xml" ContentType="application/vnd.openxmlformats-officedocument.drawingml.chart+xml"/>
  <Override PartName="/ppt/charts/chart692.xml" ContentType="application/vnd.openxmlformats-officedocument.drawingml.chart+xml"/>
  <Override PartName="/ppt/charts/chart693.xml" ContentType="application/vnd.openxmlformats-officedocument.drawingml.chart+xml"/>
  <Override PartName="/ppt/tags/tag259.xml" ContentType="application/vnd.openxmlformats-officedocument.presentationml.tags+xml"/>
  <Override PartName="/ppt/charts/chart694.xml" ContentType="application/vnd.openxmlformats-officedocument.drawingml.chart+xml"/>
  <Override PartName="/ppt/charts/chart695.xml" ContentType="application/vnd.openxmlformats-officedocument.drawingml.chart+xml"/>
  <Override PartName="/ppt/charts/chart696.xml" ContentType="application/vnd.openxmlformats-officedocument.drawingml.chart+xml"/>
  <Override PartName="/ppt/tags/tag260.xml" ContentType="application/vnd.openxmlformats-officedocument.presentationml.tags+xml"/>
  <Override PartName="/ppt/charts/chart697.xml" ContentType="application/vnd.openxmlformats-officedocument.drawingml.chart+xml"/>
  <Override PartName="/ppt/charts/chart698.xml" ContentType="application/vnd.openxmlformats-officedocument.drawingml.chart+xml"/>
  <Override PartName="/ppt/charts/chart699.xml" ContentType="application/vnd.openxmlformats-officedocument.drawingml.chart+xml"/>
  <Override PartName="/ppt/tags/tag261.xml" ContentType="application/vnd.openxmlformats-officedocument.presentationml.tags+xml"/>
  <Override PartName="/ppt/charts/chart700.xml" ContentType="application/vnd.openxmlformats-officedocument.drawingml.chart+xml"/>
  <Override PartName="/ppt/charts/chart701.xml" ContentType="application/vnd.openxmlformats-officedocument.drawingml.chart+xml"/>
  <Override PartName="/ppt/charts/chart702.xml" ContentType="application/vnd.openxmlformats-officedocument.drawingml.chart+xml"/>
  <Override PartName="/ppt/tags/tag262.xml" ContentType="application/vnd.openxmlformats-officedocument.presentationml.tags+xml"/>
  <Override PartName="/ppt/charts/chart703.xml" ContentType="application/vnd.openxmlformats-officedocument.drawingml.chart+xml"/>
  <Override PartName="/ppt/charts/chart704.xml" ContentType="application/vnd.openxmlformats-officedocument.drawingml.chart+xml"/>
  <Override PartName="/ppt/charts/chart705.xml" ContentType="application/vnd.openxmlformats-officedocument.drawingml.chart+xml"/>
  <Override PartName="/ppt/tags/tag263.xml" ContentType="application/vnd.openxmlformats-officedocument.presentationml.tags+xml"/>
  <Override PartName="/ppt/charts/chart706.xml" ContentType="application/vnd.openxmlformats-officedocument.drawingml.chart+xml"/>
  <Override PartName="/ppt/charts/chart707.xml" ContentType="application/vnd.openxmlformats-officedocument.drawingml.chart+xml"/>
  <Override PartName="/ppt/charts/chart708.xml" ContentType="application/vnd.openxmlformats-officedocument.drawingml.chart+xml"/>
  <Override PartName="/ppt/tags/tag264.xml" ContentType="application/vnd.openxmlformats-officedocument.presentationml.tags+xml"/>
  <Override PartName="/ppt/charts/chart709.xml" ContentType="application/vnd.openxmlformats-officedocument.drawingml.chart+xml"/>
  <Override PartName="/ppt/charts/chart710.xml" ContentType="application/vnd.openxmlformats-officedocument.drawingml.chart+xml"/>
  <Override PartName="/ppt/charts/chart711.xml" ContentType="application/vnd.openxmlformats-officedocument.drawingml.chart+xml"/>
  <Override PartName="/ppt/tags/tag265.xml" ContentType="application/vnd.openxmlformats-officedocument.presentationml.tags+xml"/>
  <Override PartName="/ppt/charts/chart712.xml" ContentType="application/vnd.openxmlformats-officedocument.drawingml.chart+xml"/>
  <Override PartName="/ppt/charts/chart713.xml" ContentType="application/vnd.openxmlformats-officedocument.drawingml.chart+xml"/>
  <Override PartName="/ppt/charts/chart714.xml" ContentType="application/vnd.openxmlformats-officedocument.drawingml.chart+xml"/>
  <Override PartName="/ppt/tags/tag266.xml" ContentType="application/vnd.openxmlformats-officedocument.presentationml.tags+xml"/>
  <Override PartName="/ppt/charts/chart715.xml" ContentType="application/vnd.openxmlformats-officedocument.drawingml.chart+xml"/>
  <Override PartName="/ppt/charts/chart716.xml" ContentType="application/vnd.openxmlformats-officedocument.drawingml.chart+xml"/>
  <Override PartName="/ppt/charts/chart717.xml" ContentType="application/vnd.openxmlformats-officedocument.drawingml.chart+xml"/>
  <Override PartName="/ppt/tags/tag267.xml" ContentType="application/vnd.openxmlformats-officedocument.presentationml.tags+xml"/>
  <Override PartName="/ppt/charts/chart718.xml" ContentType="application/vnd.openxmlformats-officedocument.drawingml.chart+xml"/>
  <Override PartName="/ppt/charts/chart719.xml" ContentType="application/vnd.openxmlformats-officedocument.drawingml.chart+xml"/>
  <Override PartName="/ppt/charts/chart720.xml" ContentType="application/vnd.openxmlformats-officedocument.drawingml.chart+xml"/>
  <Override PartName="/ppt/tags/tag268.xml" ContentType="application/vnd.openxmlformats-officedocument.presentationml.tags+xml"/>
  <Override PartName="/ppt/charts/chart721.xml" ContentType="application/vnd.openxmlformats-officedocument.drawingml.chart+xml"/>
  <Override PartName="/ppt/charts/chart722.xml" ContentType="application/vnd.openxmlformats-officedocument.drawingml.chart+xml"/>
  <Override PartName="/ppt/charts/chart723.xml" ContentType="application/vnd.openxmlformats-officedocument.drawingml.chart+xml"/>
  <Override PartName="/ppt/tags/tag269.xml" ContentType="application/vnd.openxmlformats-officedocument.presentationml.tags+xml"/>
  <Override PartName="/ppt/charts/chart724.xml" ContentType="application/vnd.openxmlformats-officedocument.drawingml.chart+xml"/>
  <Override PartName="/ppt/charts/chart725.xml" ContentType="application/vnd.openxmlformats-officedocument.drawingml.chart+xml"/>
  <Override PartName="/ppt/charts/chart726.xml" ContentType="application/vnd.openxmlformats-officedocument.drawingml.chart+xml"/>
  <Override PartName="/ppt/tags/tag270.xml" ContentType="application/vnd.openxmlformats-officedocument.presentationml.tags+xml"/>
  <Override PartName="/ppt/charts/chart727.xml" ContentType="application/vnd.openxmlformats-officedocument.drawingml.chart+xml"/>
  <Override PartName="/ppt/charts/chart728.xml" ContentType="application/vnd.openxmlformats-officedocument.drawingml.chart+xml"/>
  <Override PartName="/ppt/charts/chart729.xml" ContentType="application/vnd.openxmlformats-officedocument.drawingml.chart+xml"/>
  <Override PartName="/ppt/tags/tag271.xml" ContentType="application/vnd.openxmlformats-officedocument.presentationml.tags+xml"/>
  <Override PartName="/ppt/charts/chart730.xml" ContentType="application/vnd.openxmlformats-officedocument.drawingml.chart+xml"/>
  <Override PartName="/ppt/charts/chart731.xml" ContentType="application/vnd.openxmlformats-officedocument.drawingml.chart+xml"/>
  <Override PartName="/ppt/charts/chart732.xml" ContentType="application/vnd.openxmlformats-officedocument.drawingml.chart+xml"/>
  <Override PartName="/ppt/tags/tag272.xml" ContentType="application/vnd.openxmlformats-officedocument.presentationml.tags+xml"/>
  <Override PartName="/ppt/charts/chart733.xml" ContentType="application/vnd.openxmlformats-officedocument.drawingml.chart+xml"/>
  <Override PartName="/ppt/charts/chart734.xml" ContentType="application/vnd.openxmlformats-officedocument.drawingml.chart+xml"/>
  <Override PartName="/ppt/charts/chart735.xml" ContentType="application/vnd.openxmlformats-officedocument.drawingml.chart+xml"/>
  <Override PartName="/ppt/tags/tag273.xml" ContentType="application/vnd.openxmlformats-officedocument.presentationml.tags+xml"/>
  <Override PartName="/ppt/charts/chart736.xml" ContentType="application/vnd.openxmlformats-officedocument.drawingml.chart+xml"/>
  <Override PartName="/ppt/charts/chart737.xml" ContentType="application/vnd.openxmlformats-officedocument.drawingml.chart+xml"/>
  <Override PartName="/ppt/charts/chart738.xml" ContentType="application/vnd.openxmlformats-officedocument.drawingml.chart+xml"/>
  <Override PartName="/ppt/tags/tag274.xml" ContentType="application/vnd.openxmlformats-officedocument.presentationml.tags+xml"/>
  <Override PartName="/ppt/charts/chart739.xml" ContentType="application/vnd.openxmlformats-officedocument.drawingml.chart+xml"/>
  <Override PartName="/ppt/charts/chart740.xml" ContentType="application/vnd.openxmlformats-officedocument.drawingml.chart+xml"/>
  <Override PartName="/ppt/charts/chart741.xml" ContentType="application/vnd.openxmlformats-officedocument.drawingml.chart+xml"/>
  <Override PartName="/ppt/tags/tag275.xml" ContentType="application/vnd.openxmlformats-officedocument.presentationml.tags+xml"/>
  <Override PartName="/ppt/charts/chart742.xml" ContentType="application/vnd.openxmlformats-officedocument.drawingml.chart+xml"/>
  <Override PartName="/ppt/charts/chart743.xml" ContentType="application/vnd.openxmlformats-officedocument.drawingml.chart+xml"/>
  <Override PartName="/ppt/charts/chart744.xml" ContentType="application/vnd.openxmlformats-officedocument.drawingml.chart+xml"/>
  <Override PartName="/ppt/tags/tag276.xml" ContentType="application/vnd.openxmlformats-officedocument.presentationml.tags+xml"/>
  <Override PartName="/ppt/charts/chart745.xml" ContentType="application/vnd.openxmlformats-officedocument.drawingml.chart+xml"/>
  <Override PartName="/ppt/charts/chart746.xml" ContentType="application/vnd.openxmlformats-officedocument.drawingml.chart+xml"/>
  <Override PartName="/ppt/charts/chart747.xml" ContentType="application/vnd.openxmlformats-officedocument.drawingml.chart+xml"/>
  <Override PartName="/ppt/tags/tag277.xml" ContentType="application/vnd.openxmlformats-officedocument.presentationml.tags+xml"/>
  <Override PartName="/ppt/charts/chart748.xml" ContentType="application/vnd.openxmlformats-officedocument.drawingml.chart+xml"/>
  <Override PartName="/ppt/charts/chart749.xml" ContentType="application/vnd.openxmlformats-officedocument.drawingml.chart+xml"/>
  <Override PartName="/ppt/charts/chart750.xml" ContentType="application/vnd.openxmlformats-officedocument.drawingml.chart+xml"/>
  <Override PartName="/ppt/tags/tag278.xml" ContentType="application/vnd.openxmlformats-officedocument.presentationml.tags+xml"/>
  <Override PartName="/ppt/charts/chart751.xml" ContentType="application/vnd.openxmlformats-officedocument.drawingml.chart+xml"/>
  <Override PartName="/ppt/charts/chart752.xml" ContentType="application/vnd.openxmlformats-officedocument.drawingml.chart+xml"/>
  <Override PartName="/ppt/charts/chart753.xml" ContentType="application/vnd.openxmlformats-officedocument.drawingml.chart+xml"/>
  <Override PartName="/ppt/tags/tag279.xml" ContentType="application/vnd.openxmlformats-officedocument.presentationml.tags+xml"/>
  <Override PartName="/ppt/charts/chart754.xml" ContentType="application/vnd.openxmlformats-officedocument.drawingml.chart+xml"/>
  <Override PartName="/ppt/charts/chart755.xml" ContentType="application/vnd.openxmlformats-officedocument.drawingml.chart+xml"/>
  <Override PartName="/ppt/charts/chart756.xml" ContentType="application/vnd.openxmlformats-officedocument.drawingml.chart+xml"/>
  <Override PartName="/ppt/tags/tag280.xml" ContentType="application/vnd.openxmlformats-officedocument.presentationml.tags+xml"/>
  <Override PartName="/ppt/charts/chart757.xml" ContentType="application/vnd.openxmlformats-officedocument.drawingml.chart+xml"/>
  <Override PartName="/ppt/charts/chart758.xml" ContentType="application/vnd.openxmlformats-officedocument.drawingml.chart+xml"/>
  <Override PartName="/ppt/charts/chart759.xml" ContentType="application/vnd.openxmlformats-officedocument.drawingml.chart+xml"/>
  <Override PartName="/ppt/tags/tag281.xml" ContentType="application/vnd.openxmlformats-officedocument.presentationml.tags+xml"/>
  <Override PartName="/ppt/charts/chart760.xml" ContentType="application/vnd.openxmlformats-officedocument.drawingml.chart+xml"/>
  <Override PartName="/ppt/charts/chart761.xml" ContentType="application/vnd.openxmlformats-officedocument.drawingml.chart+xml"/>
  <Override PartName="/ppt/charts/chart762.xml" ContentType="application/vnd.openxmlformats-officedocument.drawingml.chart+xml"/>
  <Override PartName="/ppt/tags/tag282.xml" ContentType="application/vnd.openxmlformats-officedocument.presentationml.tags+xml"/>
  <Override PartName="/ppt/charts/chart763.xml" ContentType="application/vnd.openxmlformats-officedocument.drawingml.chart+xml"/>
  <Override PartName="/ppt/charts/chart764.xml" ContentType="application/vnd.openxmlformats-officedocument.drawingml.chart+xml"/>
  <Override PartName="/ppt/charts/chart765.xml" ContentType="application/vnd.openxmlformats-officedocument.drawingml.chart+xml"/>
  <Override PartName="/ppt/tags/tag283.xml" ContentType="application/vnd.openxmlformats-officedocument.presentationml.tags+xml"/>
  <Override PartName="/ppt/charts/chart766.xml" ContentType="application/vnd.openxmlformats-officedocument.drawingml.chart+xml"/>
  <Override PartName="/ppt/charts/chart767.xml" ContentType="application/vnd.openxmlformats-officedocument.drawingml.chart+xml"/>
  <Override PartName="/ppt/charts/chart768.xml" ContentType="application/vnd.openxmlformats-officedocument.drawingml.chart+xml"/>
  <Override PartName="/ppt/tags/tag284.xml" ContentType="application/vnd.openxmlformats-officedocument.presentationml.tags+xml"/>
  <Override PartName="/ppt/charts/chart769.xml" ContentType="application/vnd.openxmlformats-officedocument.drawingml.chart+xml"/>
  <Override PartName="/ppt/charts/chart770.xml" ContentType="application/vnd.openxmlformats-officedocument.drawingml.chart+xml"/>
  <Override PartName="/ppt/charts/chart771.xml" ContentType="application/vnd.openxmlformats-officedocument.drawingml.chart+xml"/>
  <Override PartName="/ppt/tags/tag285.xml" ContentType="application/vnd.openxmlformats-officedocument.presentationml.tags+xml"/>
  <Override PartName="/ppt/charts/chart772.xml" ContentType="application/vnd.openxmlformats-officedocument.drawingml.chart+xml"/>
  <Override PartName="/ppt/charts/chart773.xml" ContentType="application/vnd.openxmlformats-officedocument.drawingml.chart+xml"/>
  <Override PartName="/ppt/charts/chart774.xml" ContentType="application/vnd.openxmlformats-officedocument.drawingml.chart+xml"/>
  <Override PartName="/ppt/tags/tag286.xml" ContentType="application/vnd.openxmlformats-officedocument.presentationml.tags+xml"/>
  <Override PartName="/ppt/charts/chart775.xml" ContentType="application/vnd.openxmlformats-officedocument.drawingml.chart+xml"/>
  <Override PartName="/ppt/charts/chart776.xml" ContentType="application/vnd.openxmlformats-officedocument.drawingml.chart+xml"/>
  <Override PartName="/ppt/charts/chart777.xml" ContentType="application/vnd.openxmlformats-officedocument.drawingml.chart+xml"/>
  <Override PartName="/ppt/tags/tag287.xml" ContentType="application/vnd.openxmlformats-officedocument.presentationml.tags+xml"/>
  <Override PartName="/ppt/charts/chart778.xml" ContentType="application/vnd.openxmlformats-officedocument.drawingml.chart+xml"/>
  <Override PartName="/ppt/charts/chart779.xml" ContentType="application/vnd.openxmlformats-officedocument.drawingml.chart+xml"/>
  <Override PartName="/ppt/charts/chart780.xml" ContentType="application/vnd.openxmlformats-officedocument.drawingml.chart+xml"/>
  <Override PartName="/ppt/tags/tag288.xml" ContentType="application/vnd.openxmlformats-officedocument.presentationml.tags+xml"/>
  <Override PartName="/ppt/charts/chart781.xml" ContentType="application/vnd.openxmlformats-officedocument.drawingml.chart+xml"/>
  <Override PartName="/ppt/charts/chart782.xml" ContentType="application/vnd.openxmlformats-officedocument.drawingml.chart+xml"/>
  <Override PartName="/ppt/charts/chart783.xml" ContentType="application/vnd.openxmlformats-officedocument.drawingml.chart+xml"/>
  <Override PartName="/ppt/tags/tag289.xml" ContentType="application/vnd.openxmlformats-officedocument.presentationml.tags+xml"/>
  <Override PartName="/ppt/charts/chart784.xml" ContentType="application/vnd.openxmlformats-officedocument.drawingml.chart+xml"/>
  <Override PartName="/ppt/charts/chart785.xml" ContentType="application/vnd.openxmlformats-officedocument.drawingml.chart+xml"/>
  <Override PartName="/ppt/charts/chart786.xml" ContentType="application/vnd.openxmlformats-officedocument.drawingml.chart+xml"/>
  <Override PartName="/ppt/tags/tag290.xml" ContentType="application/vnd.openxmlformats-officedocument.presentationml.tags+xml"/>
  <Override PartName="/ppt/charts/chart787.xml" ContentType="application/vnd.openxmlformats-officedocument.drawingml.chart+xml"/>
  <Override PartName="/ppt/charts/chart788.xml" ContentType="application/vnd.openxmlformats-officedocument.drawingml.chart+xml"/>
  <Override PartName="/ppt/charts/chart789.xml" ContentType="application/vnd.openxmlformats-officedocument.drawingml.chart+xml"/>
  <Override PartName="/ppt/tags/tag291.xml" ContentType="application/vnd.openxmlformats-officedocument.presentationml.tags+xml"/>
  <Override PartName="/ppt/charts/chart790.xml" ContentType="application/vnd.openxmlformats-officedocument.drawingml.chart+xml"/>
  <Override PartName="/ppt/charts/chart791.xml" ContentType="application/vnd.openxmlformats-officedocument.drawingml.chart+xml"/>
  <Override PartName="/ppt/charts/chart792.xml" ContentType="application/vnd.openxmlformats-officedocument.drawingml.chart+xml"/>
  <Override PartName="/ppt/tags/tag292.xml" ContentType="application/vnd.openxmlformats-officedocument.presentationml.tags+xml"/>
  <Override PartName="/ppt/charts/chart793.xml" ContentType="application/vnd.openxmlformats-officedocument.drawingml.chart+xml"/>
  <Override PartName="/ppt/charts/chart794.xml" ContentType="application/vnd.openxmlformats-officedocument.drawingml.chart+xml"/>
  <Override PartName="/ppt/charts/chart795.xml" ContentType="application/vnd.openxmlformats-officedocument.drawingml.chart+xml"/>
  <Override PartName="/ppt/tags/tag293.xml" ContentType="application/vnd.openxmlformats-officedocument.presentationml.tags+xml"/>
  <Override PartName="/ppt/charts/chart796.xml" ContentType="application/vnd.openxmlformats-officedocument.drawingml.chart+xml"/>
  <Override PartName="/ppt/charts/chart797.xml" ContentType="application/vnd.openxmlformats-officedocument.drawingml.chart+xml"/>
  <Override PartName="/ppt/charts/chart798.xml" ContentType="application/vnd.openxmlformats-officedocument.drawingml.chart+xml"/>
  <Override PartName="/ppt/tags/tag294.xml" ContentType="application/vnd.openxmlformats-officedocument.presentationml.tags+xml"/>
  <Override PartName="/ppt/charts/chart799.xml" ContentType="application/vnd.openxmlformats-officedocument.drawingml.chart+xml"/>
  <Override PartName="/ppt/charts/chart800.xml" ContentType="application/vnd.openxmlformats-officedocument.drawingml.chart+xml"/>
  <Override PartName="/ppt/charts/chart801.xml" ContentType="application/vnd.openxmlformats-officedocument.drawingml.chart+xml"/>
  <Override PartName="/ppt/tags/tag295.xml" ContentType="application/vnd.openxmlformats-officedocument.presentationml.tags+xml"/>
  <Override PartName="/ppt/charts/chart802.xml" ContentType="application/vnd.openxmlformats-officedocument.drawingml.chart+xml"/>
  <Override PartName="/ppt/charts/chart803.xml" ContentType="application/vnd.openxmlformats-officedocument.drawingml.chart+xml"/>
  <Override PartName="/ppt/charts/chart804.xml" ContentType="application/vnd.openxmlformats-officedocument.drawingml.chart+xml"/>
  <Override PartName="/ppt/tags/tag296.xml" ContentType="application/vnd.openxmlformats-officedocument.presentationml.tags+xml"/>
  <Override PartName="/ppt/charts/chart805.xml" ContentType="application/vnd.openxmlformats-officedocument.drawingml.chart+xml"/>
  <Override PartName="/ppt/charts/chart806.xml" ContentType="application/vnd.openxmlformats-officedocument.drawingml.chart+xml"/>
  <Override PartName="/ppt/charts/chart807.xml" ContentType="application/vnd.openxmlformats-officedocument.drawingml.chart+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4" r:id="rId4"/>
  </p:sldMasterIdLst>
  <p:notesMasterIdLst>
    <p:notesMasterId r:id="rId274"/>
  </p:notesMasterIdLst>
  <p:sldIdLst>
    <p:sldId id="2147475173" r:id="rId5"/>
    <p:sldId id="2147475174" r:id="rId6"/>
    <p:sldId id="2147475175" r:id="rId7"/>
    <p:sldId id="2147475176" r:id="rId8"/>
    <p:sldId id="2147475177" r:id="rId9"/>
    <p:sldId id="2147475178" r:id="rId10"/>
    <p:sldId id="2147475179" r:id="rId11"/>
    <p:sldId id="2147475180" r:id="rId12"/>
    <p:sldId id="2147475181" r:id="rId13"/>
    <p:sldId id="2147475182" r:id="rId14"/>
    <p:sldId id="2147475183" r:id="rId15"/>
    <p:sldId id="2147475184" r:id="rId16"/>
    <p:sldId id="2147475185" r:id="rId17"/>
    <p:sldId id="2147475186" r:id="rId18"/>
    <p:sldId id="2147475187" r:id="rId19"/>
    <p:sldId id="2147475188" r:id="rId20"/>
    <p:sldId id="2147475189" r:id="rId21"/>
    <p:sldId id="2147475190" r:id="rId22"/>
    <p:sldId id="2147475191" r:id="rId23"/>
    <p:sldId id="2147475192" r:id="rId24"/>
    <p:sldId id="2147475193" r:id="rId25"/>
    <p:sldId id="2147475194" r:id="rId26"/>
    <p:sldId id="2147475195" r:id="rId27"/>
    <p:sldId id="2147475196" r:id="rId28"/>
    <p:sldId id="2147475197" r:id="rId29"/>
    <p:sldId id="2147475198" r:id="rId30"/>
    <p:sldId id="2147475199" r:id="rId31"/>
    <p:sldId id="2147475200" r:id="rId32"/>
    <p:sldId id="2147475201" r:id="rId33"/>
    <p:sldId id="2147475202" r:id="rId34"/>
    <p:sldId id="2147475203" r:id="rId35"/>
    <p:sldId id="2147475204" r:id="rId36"/>
    <p:sldId id="2147475205" r:id="rId37"/>
    <p:sldId id="2147475206" r:id="rId38"/>
    <p:sldId id="2147475207" r:id="rId39"/>
    <p:sldId id="2147475208" r:id="rId40"/>
    <p:sldId id="2147475209" r:id="rId41"/>
    <p:sldId id="2147475210" r:id="rId42"/>
    <p:sldId id="2147475211" r:id="rId43"/>
    <p:sldId id="2147475212" r:id="rId44"/>
    <p:sldId id="2147475213" r:id="rId45"/>
    <p:sldId id="2147475214" r:id="rId46"/>
    <p:sldId id="2147475215" r:id="rId47"/>
    <p:sldId id="2147475216" r:id="rId48"/>
    <p:sldId id="2147475217" r:id="rId49"/>
    <p:sldId id="2147475218" r:id="rId50"/>
    <p:sldId id="2147475219" r:id="rId51"/>
    <p:sldId id="2147475220" r:id="rId52"/>
    <p:sldId id="2147475221" r:id="rId53"/>
    <p:sldId id="2147475222" r:id="rId54"/>
    <p:sldId id="2147475223" r:id="rId55"/>
    <p:sldId id="2147475224" r:id="rId56"/>
    <p:sldId id="2147475225" r:id="rId57"/>
    <p:sldId id="2147475226" r:id="rId58"/>
    <p:sldId id="2147475227" r:id="rId59"/>
    <p:sldId id="2147475228" r:id="rId60"/>
    <p:sldId id="2147475229" r:id="rId61"/>
    <p:sldId id="2147475230" r:id="rId62"/>
    <p:sldId id="2147475231" r:id="rId63"/>
    <p:sldId id="2147475232" r:id="rId64"/>
    <p:sldId id="2147475233" r:id="rId65"/>
    <p:sldId id="2147475234" r:id="rId66"/>
    <p:sldId id="2147475235" r:id="rId67"/>
    <p:sldId id="2147475236" r:id="rId68"/>
    <p:sldId id="2147475237" r:id="rId69"/>
    <p:sldId id="2147475238" r:id="rId70"/>
    <p:sldId id="2147475239" r:id="rId71"/>
    <p:sldId id="2147475240" r:id="rId72"/>
    <p:sldId id="2147475241" r:id="rId73"/>
    <p:sldId id="2147475242" r:id="rId74"/>
    <p:sldId id="2147475243" r:id="rId75"/>
    <p:sldId id="2147475244" r:id="rId76"/>
    <p:sldId id="2147475245" r:id="rId77"/>
    <p:sldId id="2147475246" r:id="rId78"/>
    <p:sldId id="2147475247" r:id="rId79"/>
    <p:sldId id="2147475248" r:id="rId80"/>
    <p:sldId id="2147475249" r:id="rId81"/>
    <p:sldId id="2147475250" r:id="rId82"/>
    <p:sldId id="2147475251" r:id="rId83"/>
    <p:sldId id="2147475252" r:id="rId84"/>
    <p:sldId id="2147475253" r:id="rId85"/>
    <p:sldId id="2147475254" r:id="rId86"/>
    <p:sldId id="2147475255" r:id="rId87"/>
    <p:sldId id="2147475256" r:id="rId88"/>
    <p:sldId id="2147475257" r:id="rId89"/>
    <p:sldId id="2147475258" r:id="rId90"/>
    <p:sldId id="2147475259" r:id="rId91"/>
    <p:sldId id="2147475260" r:id="rId92"/>
    <p:sldId id="2147475261" r:id="rId93"/>
    <p:sldId id="2147475262" r:id="rId94"/>
    <p:sldId id="2147475263" r:id="rId95"/>
    <p:sldId id="2147475264" r:id="rId96"/>
    <p:sldId id="2147475265" r:id="rId97"/>
    <p:sldId id="2147475266" r:id="rId98"/>
    <p:sldId id="2147475267" r:id="rId99"/>
    <p:sldId id="2147475268" r:id="rId100"/>
    <p:sldId id="2147475269" r:id="rId101"/>
    <p:sldId id="2147475270" r:id="rId102"/>
    <p:sldId id="2147475271" r:id="rId103"/>
    <p:sldId id="2147475272" r:id="rId104"/>
    <p:sldId id="2147475273" r:id="rId105"/>
    <p:sldId id="2147475274" r:id="rId106"/>
    <p:sldId id="2147475275" r:id="rId107"/>
    <p:sldId id="2147475276" r:id="rId108"/>
    <p:sldId id="2147475277" r:id="rId109"/>
    <p:sldId id="2147475278" r:id="rId110"/>
    <p:sldId id="2147475279" r:id="rId111"/>
    <p:sldId id="2147475280" r:id="rId112"/>
    <p:sldId id="2147475281" r:id="rId113"/>
    <p:sldId id="2147475282" r:id="rId114"/>
    <p:sldId id="2147475283" r:id="rId115"/>
    <p:sldId id="2147475284" r:id="rId116"/>
    <p:sldId id="2147475285" r:id="rId117"/>
    <p:sldId id="2147475286" r:id="rId118"/>
    <p:sldId id="2147475287" r:id="rId119"/>
    <p:sldId id="2147475288" r:id="rId120"/>
    <p:sldId id="2147475289" r:id="rId121"/>
    <p:sldId id="2147475290" r:id="rId122"/>
    <p:sldId id="2147475291" r:id="rId123"/>
    <p:sldId id="2147475292" r:id="rId124"/>
    <p:sldId id="2147475293" r:id="rId125"/>
    <p:sldId id="2147475294" r:id="rId126"/>
    <p:sldId id="2147475295" r:id="rId127"/>
    <p:sldId id="2147475296" r:id="rId128"/>
    <p:sldId id="2147475297" r:id="rId129"/>
    <p:sldId id="2147475298" r:id="rId130"/>
    <p:sldId id="2147475299" r:id="rId131"/>
    <p:sldId id="2147475300" r:id="rId132"/>
    <p:sldId id="2147475301" r:id="rId133"/>
    <p:sldId id="2147475302" r:id="rId134"/>
    <p:sldId id="2147475303" r:id="rId135"/>
    <p:sldId id="2147475304" r:id="rId136"/>
    <p:sldId id="2147475305" r:id="rId137"/>
    <p:sldId id="2147475306" r:id="rId138"/>
    <p:sldId id="2147475307" r:id="rId139"/>
    <p:sldId id="2147475308" r:id="rId140"/>
    <p:sldId id="2147475309" r:id="rId141"/>
    <p:sldId id="2147475310" r:id="rId142"/>
    <p:sldId id="2147475311" r:id="rId143"/>
    <p:sldId id="2147475312" r:id="rId144"/>
    <p:sldId id="2147475313" r:id="rId145"/>
    <p:sldId id="2147475314" r:id="rId146"/>
    <p:sldId id="2147475315" r:id="rId147"/>
    <p:sldId id="2147475316" r:id="rId148"/>
    <p:sldId id="2147475317" r:id="rId149"/>
    <p:sldId id="2147475318" r:id="rId150"/>
    <p:sldId id="2147475319" r:id="rId151"/>
    <p:sldId id="2147475320" r:id="rId152"/>
    <p:sldId id="2147475321" r:id="rId153"/>
    <p:sldId id="2147475322" r:id="rId154"/>
    <p:sldId id="2147475323" r:id="rId155"/>
    <p:sldId id="2147475324" r:id="rId156"/>
    <p:sldId id="2147475325" r:id="rId157"/>
    <p:sldId id="2147475326" r:id="rId158"/>
    <p:sldId id="2147475327" r:id="rId159"/>
    <p:sldId id="2147475328" r:id="rId160"/>
    <p:sldId id="2147475329" r:id="rId161"/>
    <p:sldId id="2147475330" r:id="rId162"/>
    <p:sldId id="2147475331" r:id="rId163"/>
    <p:sldId id="2147475332" r:id="rId164"/>
    <p:sldId id="2147475333" r:id="rId165"/>
    <p:sldId id="2147475334" r:id="rId166"/>
    <p:sldId id="2147475335" r:id="rId167"/>
    <p:sldId id="2147475336" r:id="rId168"/>
    <p:sldId id="2147475337" r:id="rId169"/>
    <p:sldId id="2147475338" r:id="rId170"/>
    <p:sldId id="2147475339" r:id="rId171"/>
    <p:sldId id="2147475340" r:id="rId172"/>
    <p:sldId id="2147475341" r:id="rId173"/>
    <p:sldId id="2147475342" r:id="rId174"/>
    <p:sldId id="2147475343" r:id="rId175"/>
    <p:sldId id="2147475344" r:id="rId176"/>
    <p:sldId id="2147475345" r:id="rId177"/>
    <p:sldId id="2147475346" r:id="rId178"/>
    <p:sldId id="2147475347" r:id="rId179"/>
    <p:sldId id="2147475348" r:id="rId180"/>
    <p:sldId id="2147475349" r:id="rId181"/>
    <p:sldId id="2147475350" r:id="rId182"/>
    <p:sldId id="2147475351" r:id="rId183"/>
    <p:sldId id="2147475352" r:id="rId184"/>
    <p:sldId id="2147475353" r:id="rId185"/>
    <p:sldId id="2147475354" r:id="rId186"/>
    <p:sldId id="2147475355" r:id="rId187"/>
    <p:sldId id="2147475356" r:id="rId188"/>
    <p:sldId id="2147475357" r:id="rId189"/>
    <p:sldId id="2147475358" r:id="rId190"/>
    <p:sldId id="2147475359" r:id="rId191"/>
    <p:sldId id="2147475360" r:id="rId192"/>
    <p:sldId id="2147475361" r:id="rId193"/>
    <p:sldId id="2147475362" r:id="rId194"/>
    <p:sldId id="2147475363" r:id="rId195"/>
    <p:sldId id="2147475364" r:id="rId196"/>
    <p:sldId id="2147475365" r:id="rId197"/>
    <p:sldId id="2147475366" r:id="rId198"/>
    <p:sldId id="2147475367" r:id="rId199"/>
    <p:sldId id="2147475368" r:id="rId200"/>
    <p:sldId id="2147475369" r:id="rId201"/>
    <p:sldId id="2147475370" r:id="rId202"/>
    <p:sldId id="2147475371" r:id="rId203"/>
    <p:sldId id="2147475372" r:id="rId204"/>
    <p:sldId id="2147475373" r:id="rId205"/>
    <p:sldId id="2147475374" r:id="rId206"/>
    <p:sldId id="2147475375" r:id="rId207"/>
    <p:sldId id="2147475376" r:id="rId208"/>
    <p:sldId id="2147475377" r:id="rId209"/>
    <p:sldId id="2147475378" r:id="rId210"/>
    <p:sldId id="2147475379" r:id="rId211"/>
    <p:sldId id="2147475380" r:id="rId212"/>
    <p:sldId id="2147475381" r:id="rId213"/>
    <p:sldId id="2147475382" r:id="rId214"/>
    <p:sldId id="2147475383" r:id="rId215"/>
    <p:sldId id="2147475384" r:id="rId216"/>
    <p:sldId id="2147475385" r:id="rId217"/>
    <p:sldId id="2147475386" r:id="rId218"/>
    <p:sldId id="2147475387" r:id="rId219"/>
    <p:sldId id="2147475388" r:id="rId220"/>
    <p:sldId id="2147475389" r:id="rId221"/>
    <p:sldId id="2147475390" r:id="rId222"/>
    <p:sldId id="2147475391" r:id="rId223"/>
    <p:sldId id="2147475392" r:id="rId224"/>
    <p:sldId id="2147475393" r:id="rId225"/>
    <p:sldId id="2147475394" r:id="rId226"/>
    <p:sldId id="2147475395" r:id="rId227"/>
    <p:sldId id="2147475396" r:id="rId228"/>
    <p:sldId id="2147475397" r:id="rId229"/>
    <p:sldId id="2147475398" r:id="rId230"/>
    <p:sldId id="2147475399" r:id="rId231"/>
    <p:sldId id="2147475400" r:id="rId232"/>
    <p:sldId id="2147475401" r:id="rId233"/>
    <p:sldId id="2147475402" r:id="rId234"/>
    <p:sldId id="2147475403" r:id="rId235"/>
    <p:sldId id="2147475404" r:id="rId236"/>
    <p:sldId id="2147475405" r:id="rId237"/>
    <p:sldId id="2147475406" r:id="rId238"/>
    <p:sldId id="2147475407" r:id="rId239"/>
    <p:sldId id="2147475408" r:id="rId240"/>
    <p:sldId id="2147475409" r:id="rId241"/>
    <p:sldId id="2147475410" r:id="rId242"/>
    <p:sldId id="2147475411" r:id="rId243"/>
    <p:sldId id="2147475412" r:id="rId244"/>
    <p:sldId id="2147475413" r:id="rId245"/>
    <p:sldId id="2147475414" r:id="rId246"/>
    <p:sldId id="2147475415" r:id="rId247"/>
    <p:sldId id="2147475416" r:id="rId248"/>
    <p:sldId id="2147475417" r:id="rId249"/>
    <p:sldId id="2147475418" r:id="rId250"/>
    <p:sldId id="2147475419" r:id="rId251"/>
    <p:sldId id="2147475420" r:id="rId252"/>
    <p:sldId id="2147475421" r:id="rId253"/>
    <p:sldId id="2147475422" r:id="rId254"/>
    <p:sldId id="2147475423" r:id="rId255"/>
    <p:sldId id="2147475424" r:id="rId256"/>
    <p:sldId id="2147475425" r:id="rId257"/>
    <p:sldId id="2147475426" r:id="rId258"/>
    <p:sldId id="2147475427" r:id="rId259"/>
    <p:sldId id="2147475428" r:id="rId260"/>
    <p:sldId id="2147475429" r:id="rId261"/>
    <p:sldId id="2147475430" r:id="rId262"/>
    <p:sldId id="2147475431" r:id="rId263"/>
    <p:sldId id="2147475432" r:id="rId264"/>
    <p:sldId id="2147475433" r:id="rId265"/>
    <p:sldId id="2147475434" r:id="rId266"/>
    <p:sldId id="2147475435" r:id="rId267"/>
    <p:sldId id="2147475436" r:id="rId268"/>
    <p:sldId id="2147475437" r:id="rId269"/>
    <p:sldId id="2147475438" r:id="rId270"/>
    <p:sldId id="2147475439" r:id="rId271"/>
    <p:sldId id="2147475440" r:id="rId272"/>
    <p:sldId id="2147475441" r:id="rId273"/>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Brand Share Topline By Base Price Bracket" id="{9206710B-76C4-4575-98F7-CAA129159C0D}">
          <p14:sldIdLst>
            <p14:sldId id="2147475173"/>
            <p14:sldId id="2147475174"/>
            <p14:sldId id="2147475175"/>
            <p14:sldId id="2147475176"/>
            <p14:sldId id="2147475177"/>
            <p14:sldId id="2147475178"/>
            <p14:sldId id="2147475179"/>
            <p14:sldId id="2147475180"/>
            <p14:sldId id="2147475181"/>
            <p14:sldId id="2147475182"/>
            <p14:sldId id="2147475183"/>
            <p14:sldId id="2147475184"/>
            <p14:sldId id="2147475185"/>
            <p14:sldId id="2147475186"/>
            <p14:sldId id="2147475187"/>
            <p14:sldId id="2147475188"/>
            <p14:sldId id="2147475189"/>
            <p14:sldId id="2147475190"/>
            <p14:sldId id="2147475191"/>
            <p14:sldId id="2147475192"/>
            <p14:sldId id="2147475193"/>
            <p14:sldId id="2147475194"/>
            <p14:sldId id="2147475195"/>
            <p14:sldId id="2147475196"/>
            <p14:sldId id="2147475197"/>
            <p14:sldId id="2147475198"/>
            <p14:sldId id="2147475199"/>
            <p14:sldId id="2147475200"/>
            <p14:sldId id="2147475201"/>
            <p14:sldId id="2147475202"/>
            <p14:sldId id="2147475203"/>
            <p14:sldId id="2147475204"/>
            <p14:sldId id="2147475205"/>
            <p14:sldId id="2147475206"/>
            <p14:sldId id="2147475207"/>
            <p14:sldId id="2147475208"/>
            <p14:sldId id="2147475209"/>
            <p14:sldId id="2147475210"/>
            <p14:sldId id="2147475211"/>
            <p14:sldId id="2147475212"/>
            <p14:sldId id="2147475213"/>
            <p14:sldId id="2147475214"/>
            <p14:sldId id="2147475215"/>
            <p14:sldId id="2147475216"/>
            <p14:sldId id="2147475217"/>
            <p14:sldId id="2147475218"/>
            <p14:sldId id="2147475219"/>
            <p14:sldId id="2147475220"/>
            <p14:sldId id="2147475221"/>
            <p14:sldId id="2147475222"/>
            <p14:sldId id="2147475223"/>
            <p14:sldId id="2147475224"/>
            <p14:sldId id="2147475225"/>
            <p14:sldId id="2147475226"/>
            <p14:sldId id="2147475227"/>
            <p14:sldId id="2147475228"/>
            <p14:sldId id="2147475229"/>
            <p14:sldId id="2147475230"/>
            <p14:sldId id="2147475231"/>
            <p14:sldId id="2147475232"/>
            <p14:sldId id="2147475233"/>
            <p14:sldId id="2147475234"/>
            <p14:sldId id="2147475235"/>
            <p14:sldId id="2147475236"/>
            <p14:sldId id="2147475237"/>
            <p14:sldId id="2147475238"/>
            <p14:sldId id="2147475239"/>
            <p14:sldId id="2147475240"/>
            <p14:sldId id="2147475241"/>
            <p14:sldId id="2147475242"/>
            <p14:sldId id="2147475243"/>
            <p14:sldId id="2147475244"/>
            <p14:sldId id="2147475245"/>
            <p14:sldId id="2147475246"/>
            <p14:sldId id="2147475247"/>
            <p14:sldId id="2147475248"/>
            <p14:sldId id="2147475249"/>
            <p14:sldId id="2147475250"/>
            <p14:sldId id="2147475251"/>
            <p14:sldId id="2147475252"/>
            <p14:sldId id="2147475253"/>
            <p14:sldId id="2147475254"/>
            <p14:sldId id="2147475255"/>
            <p14:sldId id="2147475256"/>
            <p14:sldId id="2147475257"/>
            <p14:sldId id="2147475258"/>
            <p14:sldId id="2147475259"/>
            <p14:sldId id="2147475260"/>
            <p14:sldId id="2147475261"/>
            <p14:sldId id="2147475262"/>
            <p14:sldId id="2147475263"/>
            <p14:sldId id="2147475264"/>
            <p14:sldId id="2147475265"/>
            <p14:sldId id="2147475266"/>
            <p14:sldId id="2147475267"/>
            <p14:sldId id="2147475268"/>
            <p14:sldId id="2147475269"/>
            <p14:sldId id="2147475270"/>
            <p14:sldId id="2147475271"/>
            <p14:sldId id="2147475272"/>
            <p14:sldId id="2147475273"/>
            <p14:sldId id="2147475274"/>
            <p14:sldId id="2147475275"/>
            <p14:sldId id="2147475276"/>
            <p14:sldId id="2147475277"/>
            <p14:sldId id="2147475278"/>
            <p14:sldId id="2147475279"/>
            <p14:sldId id="2147475280"/>
            <p14:sldId id="2147475281"/>
            <p14:sldId id="2147475282"/>
            <p14:sldId id="2147475283"/>
            <p14:sldId id="2147475284"/>
            <p14:sldId id="2147475285"/>
            <p14:sldId id="2147475286"/>
            <p14:sldId id="2147475287"/>
            <p14:sldId id="2147475288"/>
            <p14:sldId id="2147475289"/>
            <p14:sldId id="2147475290"/>
            <p14:sldId id="2147475291"/>
            <p14:sldId id="2147475292"/>
            <p14:sldId id="2147475293"/>
            <p14:sldId id="2147475294"/>
            <p14:sldId id="2147475295"/>
            <p14:sldId id="2147475296"/>
            <p14:sldId id="2147475297"/>
            <p14:sldId id="2147475298"/>
            <p14:sldId id="2147475299"/>
            <p14:sldId id="2147475300"/>
            <p14:sldId id="2147475301"/>
            <p14:sldId id="2147475302"/>
            <p14:sldId id="2147475303"/>
            <p14:sldId id="2147475304"/>
            <p14:sldId id="2147475305"/>
            <p14:sldId id="2147475306"/>
            <p14:sldId id="2147475307"/>
            <p14:sldId id="2147475308"/>
            <p14:sldId id="2147475309"/>
            <p14:sldId id="2147475310"/>
            <p14:sldId id="2147475311"/>
            <p14:sldId id="2147475312"/>
            <p14:sldId id="2147475313"/>
            <p14:sldId id="2147475314"/>
            <p14:sldId id="2147475315"/>
            <p14:sldId id="2147475316"/>
            <p14:sldId id="2147475317"/>
            <p14:sldId id="2147475318"/>
            <p14:sldId id="2147475319"/>
            <p14:sldId id="2147475320"/>
            <p14:sldId id="2147475321"/>
            <p14:sldId id="2147475322"/>
            <p14:sldId id="2147475323"/>
            <p14:sldId id="2147475324"/>
            <p14:sldId id="2147475325"/>
            <p14:sldId id="2147475326"/>
            <p14:sldId id="2147475327"/>
            <p14:sldId id="2147475328"/>
            <p14:sldId id="2147475329"/>
            <p14:sldId id="2147475330"/>
            <p14:sldId id="2147475331"/>
            <p14:sldId id="2147475332"/>
            <p14:sldId id="2147475333"/>
            <p14:sldId id="2147475334"/>
            <p14:sldId id="2147475335"/>
            <p14:sldId id="2147475336"/>
            <p14:sldId id="2147475337"/>
            <p14:sldId id="2147475338"/>
            <p14:sldId id="2147475339"/>
            <p14:sldId id="2147475340"/>
            <p14:sldId id="2147475341"/>
            <p14:sldId id="2147475342"/>
            <p14:sldId id="2147475343"/>
            <p14:sldId id="2147475344"/>
            <p14:sldId id="2147475345"/>
            <p14:sldId id="2147475346"/>
            <p14:sldId id="2147475347"/>
            <p14:sldId id="2147475348"/>
            <p14:sldId id="2147475349"/>
            <p14:sldId id="2147475350"/>
            <p14:sldId id="2147475351"/>
            <p14:sldId id="2147475352"/>
            <p14:sldId id="2147475353"/>
            <p14:sldId id="2147475354"/>
            <p14:sldId id="2147475355"/>
            <p14:sldId id="2147475356"/>
            <p14:sldId id="2147475357"/>
            <p14:sldId id="2147475358"/>
            <p14:sldId id="2147475359"/>
            <p14:sldId id="2147475360"/>
            <p14:sldId id="2147475361"/>
            <p14:sldId id="2147475362"/>
            <p14:sldId id="2147475363"/>
            <p14:sldId id="2147475364"/>
            <p14:sldId id="2147475365"/>
            <p14:sldId id="2147475366"/>
            <p14:sldId id="2147475367"/>
            <p14:sldId id="2147475368"/>
            <p14:sldId id="2147475369"/>
            <p14:sldId id="2147475370"/>
            <p14:sldId id="2147475371"/>
            <p14:sldId id="2147475372"/>
            <p14:sldId id="2147475373"/>
            <p14:sldId id="2147475374"/>
            <p14:sldId id="2147475375"/>
            <p14:sldId id="2147475376"/>
            <p14:sldId id="2147475377"/>
            <p14:sldId id="2147475378"/>
            <p14:sldId id="2147475379"/>
            <p14:sldId id="2147475380"/>
            <p14:sldId id="2147475381"/>
            <p14:sldId id="2147475382"/>
            <p14:sldId id="2147475383"/>
            <p14:sldId id="2147475384"/>
            <p14:sldId id="2147475385"/>
            <p14:sldId id="2147475386"/>
            <p14:sldId id="2147475387"/>
            <p14:sldId id="2147475388"/>
            <p14:sldId id="2147475389"/>
            <p14:sldId id="2147475390"/>
            <p14:sldId id="2147475391"/>
            <p14:sldId id="2147475392"/>
            <p14:sldId id="2147475393"/>
            <p14:sldId id="2147475394"/>
            <p14:sldId id="2147475395"/>
            <p14:sldId id="2147475396"/>
            <p14:sldId id="2147475397"/>
            <p14:sldId id="2147475398"/>
            <p14:sldId id="2147475399"/>
            <p14:sldId id="2147475400"/>
            <p14:sldId id="2147475401"/>
            <p14:sldId id="2147475402"/>
            <p14:sldId id="2147475403"/>
            <p14:sldId id="2147475404"/>
            <p14:sldId id="2147475405"/>
            <p14:sldId id="2147475406"/>
            <p14:sldId id="2147475407"/>
            <p14:sldId id="2147475408"/>
            <p14:sldId id="2147475409"/>
            <p14:sldId id="2147475410"/>
            <p14:sldId id="2147475411"/>
            <p14:sldId id="2147475412"/>
            <p14:sldId id="2147475413"/>
            <p14:sldId id="2147475414"/>
            <p14:sldId id="2147475415"/>
            <p14:sldId id="2147475416"/>
            <p14:sldId id="2147475417"/>
            <p14:sldId id="2147475418"/>
            <p14:sldId id="2147475419"/>
            <p14:sldId id="2147475420"/>
            <p14:sldId id="2147475421"/>
            <p14:sldId id="2147475422"/>
            <p14:sldId id="2147475423"/>
            <p14:sldId id="2147475424"/>
            <p14:sldId id="2147475425"/>
            <p14:sldId id="2147475426"/>
            <p14:sldId id="2147475427"/>
            <p14:sldId id="2147475428"/>
            <p14:sldId id="2147475429"/>
            <p14:sldId id="2147475430"/>
            <p14:sldId id="2147475431"/>
            <p14:sldId id="2147475432"/>
            <p14:sldId id="2147475433"/>
            <p14:sldId id="2147475434"/>
            <p14:sldId id="2147475435"/>
            <p14:sldId id="2147475436"/>
            <p14:sldId id="2147475437"/>
            <p14:sldId id="2147475438"/>
            <p14:sldId id="2147475439"/>
            <p14:sldId id="2147475440"/>
            <p14:sldId id="2147475441"/>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1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6281CB9-1EF1-2139-7E02-540278F999E7}" name="Bhagya RANASINGHE" initials="BR" userId="S::ranasinghe.b@pricing.one::f8b284ac-7432-45dc-b476-166fd6d429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EBB4AF-F304-4198-84BF-4A14E134E663}" v="2" dt="2024-10-31T11:06:18.049"/>
    <p1510:client id="{AD118CAC-8D7A-436B-8EC0-E885B730C9B7}" v="6" dt="2024-11-01T10:24:32.959"/>
    <p1510:client id="{FF2E4B7C-C723-43AE-8D55-231AF564B7DE}" v="3" dt="2024-11-01T07:31:13.7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273" autoAdjust="0"/>
    <p:restoredTop sz="94660"/>
  </p:normalViewPr>
  <p:slideViewPr>
    <p:cSldViewPr snapToGrid="0">
      <p:cViewPr varScale="1">
        <p:scale>
          <a:sx n="68" d="100"/>
          <a:sy n="68" d="100"/>
        </p:scale>
        <p:origin x="62" y="581"/>
      </p:cViewPr>
      <p:guideLst>
        <p:guide orient="horz" pos="940"/>
        <p:guide pos="2880"/>
        <p:guide orient="horz" pos="17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170" Type="http://schemas.openxmlformats.org/officeDocument/2006/relationships/slide" Target="slides/slide166.xml"/><Relationship Id="rId226" Type="http://schemas.openxmlformats.org/officeDocument/2006/relationships/slide" Target="slides/slide222.xml"/><Relationship Id="rId268" Type="http://schemas.openxmlformats.org/officeDocument/2006/relationships/slide" Target="slides/slide264.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258" Type="http://schemas.openxmlformats.org/officeDocument/2006/relationships/slide" Target="slides/slide254.xml"/><Relationship Id="rId279" Type="http://schemas.microsoft.com/office/2015/10/relationships/revisionInfo" Target="revisionInfo.xml"/><Relationship Id="rId22" Type="http://schemas.openxmlformats.org/officeDocument/2006/relationships/slide" Target="slides/slide18.xml"/><Relationship Id="rId43" Type="http://schemas.openxmlformats.org/officeDocument/2006/relationships/slide" Target="slides/slide39.xml"/><Relationship Id="rId64" Type="http://schemas.openxmlformats.org/officeDocument/2006/relationships/slide" Target="slides/slide60.xml"/><Relationship Id="rId118" Type="http://schemas.openxmlformats.org/officeDocument/2006/relationships/slide" Target="slides/slide114.xml"/><Relationship Id="rId139" Type="http://schemas.openxmlformats.org/officeDocument/2006/relationships/slide" Target="slides/slide135.xml"/><Relationship Id="rId85" Type="http://schemas.openxmlformats.org/officeDocument/2006/relationships/slide" Target="slides/slide81.xml"/><Relationship Id="rId150" Type="http://schemas.openxmlformats.org/officeDocument/2006/relationships/slide" Target="slides/slide146.xml"/><Relationship Id="rId171" Type="http://schemas.openxmlformats.org/officeDocument/2006/relationships/slide" Target="slides/slide167.xml"/><Relationship Id="rId192" Type="http://schemas.openxmlformats.org/officeDocument/2006/relationships/slide" Target="slides/slide188.xml"/><Relationship Id="rId206" Type="http://schemas.openxmlformats.org/officeDocument/2006/relationships/slide" Target="slides/slide202.xml"/><Relationship Id="rId227" Type="http://schemas.openxmlformats.org/officeDocument/2006/relationships/slide" Target="slides/slide223.xml"/><Relationship Id="rId248" Type="http://schemas.openxmlformats.org/officeDocument/2006/relationships/slide" Target="slides/slide244.xml"/><Relationship Id="rId269" Type="http://schemas.openxmlformats.org/officeDocument/2006/relationships/slide" Target="slides/slide265.xml"/><Relationship Id="rId12" Type="http://schemas.openxmlformats.org/officeDocument/2006/relationships/slide" Target="slides/slide8.xml"/><Relationship Id="rId33" Type="http://schemas.openxmlformats.org/officeDocument/2006/relationships/slide" Target="slides/slide29.xml"/><Relationship Id="rId108" Type="http://schemas.openxmlformats.org/officeDocument/2006/relationships/slide" Target="slides/slide104.xml"/><Relationship Id="rId129" Type="http://schemas.openxmlformats.org/officeDocument/2006/relationships/slide" Target="slides/slide125.xml"/><Relationship Id="rId280" Type="http://schemas.microsoft.com/office/2018/10/relationships/authors" Target="authors.xml"/><Relationship Id="rId54" Type="http://schemas.openxmlformats.org/officeDocument/2006/relationships/slide" Target="slides/slide50.xml"/><Relationship Id="rId75" Type="http://schemas.openxmlformats.org/officeDocument/2006/relationships/slide" Target="slides/slide71.xml"/><Relationship Id="rId96" Type="http://schemas.openxmlformats.org/officeDocument/2006/relationships/slide" Target="slides/slide92.xml"/><Relationship Id="rId140" Type="http://schemas.openxmlformats.org/officeDocument/2006/relationships/slide" Target="slides/slide136.xml"/><Relationship Id="rId161" Type="http://schemas.openxmlformats.org/officeDocument/2006/relationships/slide" Target="slides/slide157.xml"/><Relationship Id="rId182" Type="http://schemas.openxmlformats.org/officeDocument/2006/relationships/slide" Target="slides/slide178.xml"/><Relationship Id="rId217" Type="http://schemas.openxmlformats.org/officeDocument/2006/relationships/slide" Target="slides/slide213.xml"/><Relationship Id="rId6" Type="http://schemas.openxmlformats.org/officeDocument/2006/relationships/slide" Target="slides/slide2.xml"/><Relationship Id="rId238" Type="http://schemas.openxmlformats.org/officeDocument/2006/relationships/slide" Target="slides/slide234.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44" Type="http://schemas.openxmlformats.org/officeDocument/2006/relationships/slide" Target="slides/slide40.xml"/><Relationship Id="rId65" Type="http://schemas.openxmlformats.org/officeDocument/2006/relationships/slide" Target="slides/slide61.xml"/><Relationship Id="rId86" Type="http://schemas.openxmlformats.org/officeDocument/2006/relationships/slide" Target="slides/slide82.xml"/><Relationship Id="rId130" Type="http://schemas.openxmlformats.org/officeDocument/2006/relationships/slide" Target="slides/slide126.xml"/><Relationship Id="rId151" Type="http://schemas.openxmlformats.org/officeDocument/2006/relationships/slide" Target="slides/slide147.xml"/><Relationship Id="rId172" Type="http://schemas.openxmlformats.org/officeDocument/2006/relationships/slide" Target="slides/slide168.xml"/><Relationship Id="rId193" Type="http://schemas.openxmlformats.org/officeDocument/2006/relationships/slide" Target="slides/slide189.xml"/><Relationship Id="rId207" Type="http://schemas.openxmlformats.org/officeDocument/2006/relationships/slide" Target="slides/slide203.xml"/><Relationship Id="rId228" Type="http://schemas.openxmlformats.org/officeDocument/2006/relationships/slide" Target="slides/slide224.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4" Type="http://schemas.openxmlformats.org/officeDocument/2006/relationships/slide" Target="slides/slide30.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20" Type="http://schemas.openxmlformats.org/officeDocument/2006/relationships/slide" Target="slides/slide116.xml"/><Relationship Id="rId141" Type="http://schemas.openxmlformats.org/officeDocument/2006/relationships/slide" Target="slides/slide137.xml"/><Relationship Id="rId7" Type="http://schemas.openxmlformats.org/officeDocument/2006/relationships/slide" Target="slides/slide3.xml"/><Relationship Id="rId162" Type="http://schemas.openxmlformats.org/officeDocument/2006/relationships/slide" Target="slides/slide158.xml"/><Relationship Id="rId183" Type="http://schemas.openxmlformats.org/officeDocument/2006/relationships/slide" Target="slides/slide179.xml"/><Relationship Id="rId218" Type="http://schemas.openxmlformats.org/officeDocument/2006/relationships/slide" Target="slides/slide214.xml"/><Relationship Id="rId239" Type="http://schemas.openxmlformats.org/officeDocument/2006/relationships/slide" Target="slides/slide235.xml"/><Relationship Id="rId250" Type="http://schemas.openxmlformats.org/officeDocument/2006/relationships/slide" Target="slides/slide246.xml"/><Relationship Id="rId271" Type="http://schemas.openxmlformats.org/officeDocument/2006/relationships/slide" Target="slides/slide267.xml"/><Relationship Id="rId24" Type="http://schemas.openxmlformats.org/officeDocument/2006/relationships/slide" Target="slides/slide20.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31" Type="http://schemas.openxmlformats.org/officeDocument/2006/relationships/slide" Target="slides/slide127.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208" Type="http://schemas.openxmlformats.org/officeDocument/2006/relationships/slide" Target="slides/slide204.xml"/><Relationship Id="rId229" Type="http://schemas.openxmlformats.org/officeDocument/2006/relationships/slide" Target="slides/slide225.xml"/><Relationship Id="rId240" Type="http://schemas.openxmlformats.org/officeDocument/2006/relationships/slide" Target="slides/slide236.xml"/><Relationship Id="rId261" Type="http://schemas.openxmlformats.org/officeDocument/2006/relationships/slide" Target="slides/slide257.xml"/><Relationship Id="rId14" Type="http://schemas.openxmlformats.org/officeDocument/2006/relationships/slide" Target="slides/slide10.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8" Type="http://schemas.openxmlformats.org/officeDocument/2006/relationships/slide" Target="slides/slide4.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219" Type="http://schemas.openxmlformats.org/officeDocument/2006/relationships/slide" Target="slides/slide215.xml"/><Relationship Id="rId230" Type="http://schemas.openxmlformats.org/officeDocument/2006/relationships/slide" Target="slides/slide226.xml"/><Relationship Id="rId251" Type="http://schemas.openxmlformats.org/officeDocument/2006/relationships/slide" Target="slides/slide247.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72" Type="http://schemas.openxmlformats.org/officeDocument/2006/relationships/slide" Target="slides/slide268.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95" Type="http://schemas.openxmlformats.org/officeDocument/2006/relationships/slide" Target="slides/slide191.xml"/><Relationship Id="rId209" Type="http://schemas.openxmlformats.org/officeDocument/2006/relationships/slide" Target="slides/slide205.xml"/><Relationship Id="rId220" Type="http://schemas.openxmlformats.org/officeDocument/2006/relationships/slide" Target="slides/slide216.xml"/><Relationship Id="rId241" Type="http://schemas.openxmlformats.org/officeDocument/2006/relationships/slide" Target="slides/slide23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262" Type="http://schemas.openxmlformats.org/officeDocument/2006/relationships/slide" Target="slides/slide258.xml"/><Relationship Id="rId78" Type="http://schemas.openxmlformats.org/officeDocument/2006/relationships/slide" Target="slides/slide74.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64" Type="http://schemas.openxmlformats.org/officeDocument/2006/relationships/slide" Target="slides/slide160.xml"/><Relationship Id="rId185" Type="http://schemas.openxmlformats.org/officeDocument/2006/relationships/slide" Target="slides/slide181.xml"/><Relationship Id="rId9" Type="http://schemas.openxmlformats.org/officeDocument/2006/relationships/slide" Target="slides/slide5.xml"/><Relationship Id="rId210" Type="http://schemas.openxmlformats.org/officeDocument/2006/relationships/slide" Target="slides/slide206.xml"/><Relationship Id="rId26" Type="http://schemas.openxmlformats.org/officeDocument/2006/relationships/slide" Target="slides/slide22.xml"/><Relationship Id="rId231" Type="http://schemas.openxmlformats.org/officeDocument/2006/relationships/slide" Target="slides/slide227.xml"/><Relationship Id="rId252" Type="http://schemas.openxmlformats.org/officeDocument/2006/relationships/slide" Target="slides/slide248.xml"/><Relationship Id="rId273" Type="http://schemas.openxmlformats.org/officeDocument/2006/relationships/slide" Target="slides/slide269.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slide" Target="slides/slide196.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263" Type="http://schemas.openxmlformats.org/officeDocument/2006/relationships/slide" Target="slides/slide259.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4" Type="http://schemas.openxmlformats.org/officeDocument/2006/relationships/notesMaster" Target="notesMasters/notesMaster1.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slide" Target="slides/slide260.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275" Type="http://schemas.openxmlformats.org/officeDocument/2006/relationships/presProps" Target="presProps.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openxmlformats.org/officeDocument/2006/relationships/slide" Target="slides/slide261.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276" Type="http://schemas.openxmlformats.org/officeDocument/2006/relationships/viewProps" Target="viewProps.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openxmlformats.org/officeDocument/2006/relationships/slide" Target="slides/slide262.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277" Type="http://schemas.openxmlformats.org/officeDocument/2006/relationships/theme" Target="theme/theme1.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267" Type="http://schemas.openxmlformats.org/officeDocument/2006/relationships/slide" Target="slides/slide26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tableStyles" Target="tableStyles.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107" Type="http://schemas.openxmlformats.org/officeDocument/2006/relationships/slide" Target="slides/slide103.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1" Type="http://schemas.openxmlformats.org/officeDocument/2006/relationships/package" Target="../embeddings/Microsoft_Excel_Worksheet355.xlsx"/></Relationships>
</file>

<file path=ppt/charts/_rels/chart357.xml.rels><?xml version="1.0" encoding="UTF-8" standalone="yes"?>
<Relationships xmlns="http://schemas.openxmlformats.org/package/2006/relationships"><Relationship Id="rId1" Type="http://schemas.openxmlformats.org/officeDocument/2006/relationships/package" Target="../embeddings/Microsoft_Excel_Worksheet356.xlsx"/></Relationships>
</file>

<file path=ppt/charts/_rels/chart358.xml.rels><?xml version="1.0" encoding="UTF-8" standalone="yes"?>
<Relationships xmlns="http://schemas.openxmlformats.org/package/2006/relationships"><Relationship Id="rId1" Type="http://schemas.openxmlformats.org/officeDocument/2006/relationships/package" Target="../embeddings/Microsoft_Excel_Worksheet357.xlsx"/></Relationships>
</file>

<file path=ppt/charts/_rels/chart359.xml.rels><?xml version="1.0" encoding="UTF-8" standalone="yes"?>
<Relationships xmlns="http://schemas.openxmlformats.org/package/2006/relationships"><Relationship Id="rId1" Type="http://schemas.openxmlformats.org/officeDocument/2006/relationships/package" Target="../embeddings/Microsoft_Excel_Worksheet358.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1" Type="http://schemas.openxmlformats.org/officeDocument/2006/relationships/package" Target="../embeddings/Microsoft_Excel_Worksheet359.xlsx"/></Relationships>
</file>

<file path=ppt/charts/_rels/chart361.xml.rels><?xml version="1.0" encoding="UTF-8" standalone="yes"?>
<Relationships xmlns="http://schemas.openxmlformats.org/package/2006/relationships"><Relationship Id="rId1" Type="http://schemas.openxmlformats.org/officeDocument/2006/relationships/package" Target="../embeddings/Microsoft_Excel_Worksheet360.xlsx"/></Relationships>
</file>

<file path=ppt/charts/_rels/chart362.xml.rels><?xml version="1.0" encoding="UTF-8" standalone="yes"?>
<Relationships xmlns="http://schemas.openxmlformats.org/package/2006/relationships"><Relationship Id="rId1" Type="http://schemas.openxmlformats.org/officeDocument/2006/relationships/package" Target="../embeddings/Microsoft_Excel_Worksheet361.xlsx"/></Relationships>
</file>

<file path=ppt/charts/_rels/chart363.xml.rels><?xml version="1.0" encoding="UTF-8" standalone="yes"?>
<Relationships xmlns="http://schemas.openxmlformats.org/package/2006/relationships"><Relationship Id="rId1" Type="http://schemas.openxmlformats.org/officeDocument/2006/relationships/package" Target="../embeddings/Microsoft_Excel_Worksheet362.xlsx"/></Relationships>
</file>

<file path=ppt/charts/_rels/chart364.xml.rels><?xml version="1.0" encoding="UTF-8" standalone="yes"?>
<Relationships xmlns="http://schemas.openxmlformats.org/package/2006/relationships"><Relationship Id="rId1" Type="http://schemas.openxmlformats.org/officeDocument/2006/relationships/package" Target="../embeddings/Microsoft_Excel_Worksheet363.xlsx"/></Relationships>
</file>

<file path=ppt/charts/_rels/chart365.xml.rels><?xml version="1.0" encoding="UTF-8" standalone="yes"?>
<Relationships xmlns="http://schemas.openxmlformats.org/package/2006/relationships"><Relationship Id="rId1" Type="http://schemas.openxmlformats.org/officeDocument/2006/relationships/package" Target="../embeddings/Microsoft_Excel_Worksheet364.xlsx"/></Relationships>
</file>

<file path=ppt/charts/_rels/chart366.xml.rels><?xml version="1.0" encoding="UTF-8" standalone="yes"?>
<Relationships xmlns="http://schemas.openxmlformats.org/package/2006/relationships"><Relationship Id="rId1" Type="http://schemas.openxmlformats.org/officeDocument/2006/relationships/package" Target="../embeddings/Microsoft_Excel_Worksheet365.xlsx"/></Relationships>
</file>

<file path=ppt/charts/_rels/chart367.xml.rels><?xml version="1.0" encoding="UTF-8" standalone="yes"?>
<Relationships xmlns="http://schemas.openxmlformats.org/package/2006/relationships"><Relationship Id="rId1" Type="http://schemas.openxmlformats.org/officeDocument/2006/relationships/package" Target="../embeddings/Microsoft_Excel_Worksheet366.xlsx"/></Relationships>
</file>

<file path=ppt/charts/_rels/chart368.xml.rels><?xml version="1.0" encoding="UTF-8" standalone="yes"?>
<Relationships xmlns="http://schemas.openxmlformats.org/package/2006/relationships"><Relationship Id="rId1" Type="http://schemas.openxmlformats.org/officeDocument/2006/relationships/package" Target="../embeddings/Microsoft_Excel_Worksheet367.xlsx"/></Relationships>
</file>

<file path=ppt/charts/_rels/chart369.xml.rels><?xml version="1.0" encoding="UTF-8" standalone="yes"?>
<Relationships xmlns="http://schemas.openxmlformats.org/package/2006/relationships"><Relationship Id="rId1" Type="http://schemas.openxmlformats.org/officeDocument/2006/relationships/package" Target="../embeddings/Microsoft_Excel_Worksheet368.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1" Type="http://schemas.openxmlformats.org/officeDocument/2006/relationships/package" Target="../embeddings/Microsoft_Excel_Worksheet369.xlsx"/></Relationships>
</file>

<file path=ppt/charts/_rels/chart371.xml.rels><?xml version="1.0" encoding="UTF-8" standalone="yes"?>
<Relationships xmlns="http://schemas.openxmlformats.org/package/2006/relationships"><Relationship Id="rId1" Type="http://schemas.openxmlformats.org/officeDocument/2006/relationships/package" Target="../embeddings/Microsoft_Excel_Worksheet370.xlsx"/></Relationships>
</file>

<file path=ppt/charts/_rels/chart372.xml.rels><?xml version="1.0" encoding="UTF-8" standalone="yes"?>
<Relationships xmlns="http://schemas.openxmlformats.org/package/2006/relationships"><Relationship Id="rId1" Type="http://schemas.openxmlformats.org/officeDocument/2006/relationships/package" Target="../embeddings/Microsoft_Excel_Worksheet371.xlsx"/></Relationships>
</file>

<file path=ppt/charts/_rels/chart373.xml.rels><?xml version="1.0" encoding="UTF-8" standalone="yes"?>
<Relationships xmlns="http://schemas.openxmlformats.org/package/2006/relationships"><Relationship Id="rId1" Type="http://schemas.openxmlformats.org/officeDocument/2006/relationships/package" Target="../embeddings/Microsoft_Excel_Worksheet372.xlsx"/></Relationships>
</file>

<file path=ppt/charts/_rels/chart374.xml.rels><?xml version="1.0" encoding="UTF-8" standalone="yes"?>
<Relationships xmlns="http://schemas.openxmlformats.org/package/2006/relationships"><Relationship Id="rId1" Type="http://schemas.openxmlformats.org/officeDocument/2006/relationships/package" Target="../embeddings/Microsoft_Excel_Worksheet373.xlsx"/></Relationships>
</file>

<file path=ppt/charts/_rels/chart375.xml.rels><?xml version="1.0" encoding="UTF-8" standalone="yes"?>
<Relationships xmlns="http://schemas.openxmlformats.org/package/2006/relationships"><Relationship Id="rId1" Type="http://schemas.openxmlformats.org/officeDocument/2006/relationships/package" Target="../embeddings/Microsoft_Excel_Worksheet374.xlsx"/></Relationships>
</file>

<file path=ppt/charts/_rels/chart376.xml.rels><?xml version="1.0" encoding="UTF-8" standalone="yes"?>
<Relationships xmlns="http://schemas.openxmlformats.org/package/2006/relationships"><Relationship Id="rId1" Type="http://schemas.openxmlformats.org/officeDocument/2006/relationships/package" Target="../embeddings/Microsoft_Excel_Worksheet375.xlsx"/></Relationships>
</file>

<file path=ppt/charts/_rels/chart377.xml.rels><?xml version="1.0" encoding="UTF-8" standalone="yes"?>
<Relationships xmlns="http://schemas.openxmlformats.org/package/2006/relationships"><Relationship Id="rId1" Type="http://schemas.openxmlformats.org/officeDocument/2006/relationships/package" Target="../embeddings/Microsoft_Excel_Worksheet376.xlsx"/></Relationships>
</file>

<file path=ppt/charts/_rels/chart378.xml.rels><?xml version="1.0" encoding="UTF-8" standalone="yes"?>
<Relationships xmlns="http://schemas.openxmlformats.org/package/2006/relationships"><Relationship Id="rId1" Type="http://schemas.openxmlformats.org/officeDocument/2006/relationships/package" Target="../embeddings/Microsoft_Excel_Worksheet377.xlsx"/></Relationships>
</file>

<file path=ppt/charts/_rels/chart379.xml.rels><?xml version="1.0" encoding="UTF-8" standalone="yes"?>
<Relationships xmlns="http://schemas.openxmlformats.org/package/2006/relationships"><Relationship Id="rId1" Type="http://schemas.openxmlformats.org/officeDocument/2006/relationships/package" Target="../embeddings/Microsoft_Excel_Worksheet378.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1" Type="http://schemas.openxmlformats.org/officeDocument/2006/relationships/package" Target="../embeddings/Microsoft_Excel_Worksheet379.xlsx"/></Relationships>
</file>

<file path=ppt/charts/_rels/chart381.xml.rels><?xml version="1.0" encoding="UTF-8" standalone="yes"?>
<Relationships xmlns="http://schemas.openxmlformats.org/package/2006/relationships"><Relationship Id="rId1" Type="http://schemas.openxmlformats.org/officeDocument/2006/relationships/package" Target="../embeddings/Microsoft_Excel_Worksheet380.xlsx"/></Relationships>
</file>

<file path=ppt/charts/_rels/chart382.xml.rels><?xml version="1.0" encoding="UTF-8" standalone="yes"?>
<Relationships xmlns="http://schemas.openxmlformats.org/package/2006/relationships"><Relationship Id="rId1" Type="http://schemas.openxmlformats.org/officeDocument/2006/relationships/package" Target="../embeddings/Microsoft_Excel_Worksheet381.xlsx"/></Relationships>
</file>

<file path=ppt/charts/_rels/chart383.xml.rels><?xml version="1.0" encoding="UTF-8" standalone="yes"?>
<Relationships xmlns="http://schemas.openxmlformats.org/package/2006/relationships"><Relationship Id="rId1" Type="http://schemas.openxmlformats.org/officeDocument/2006/relationships/package" Target="../embeddings/Microsoft_Excel_Worksheet382.xlsx"/></Relationships>
</file>

<file path=ppt/charts/_rels/chart384.xml.rels><?xml version="1.0" encoding="UTF-8" standalone="yes"?>
<Relationships xmlns="http://schemas.openxmlformats.org/package/2006/relationships"><Relationship Id="rId1" Type="http://schemas.openxmlformats.org/officeDocument/2006/relationships/package" Target="../embeddings/Microsoft_Excel_Worksheet383.xlsx"/></Relationships>
</file>

<file path=ppt/charts/_rels/chart385.xml.rels><?xml version="1.0" encoding="UTF-8" standalone="yes"?>
<Relationships xmlns="http://schemas.openxmlformats.org/package/2006/relationships"><Relationship Id="rId1" Type="http://schemas.openxmlformats.org/officeDocument/2006/relationships/package" Target="../embeddings/Microsoft_Excel_Worksheet384.xlsx"/></Relationships>
</file>

<file path=ppt/charts/_rels/chart386.xml.rels><?xml version="1.0" encoding="UTF-8" standalone="yes"?>
<Relationships xmlns="http://schemas.openxmlformats.org/package/2006/relationships"><Relationship Id="rId1" Type="http://schemas.openxmlformats.org/officeDocument/2006/relationships/package" Target="../embeddings/Microsoft_Excel_Worksheet385.xlsx"/></Relationships>
</file>

<file path=ppt/charts/_rels/chart387.xml.rels><?xml version="1.0" encoding="UTF-8" standalone="yes"?>
<Relationships xmlns="http://schemas.openxmlformats.org/package/2006/relationships"><Relationship Id="rId1" Type="http://schemas.openxmlformats.org/officeDocument/2006/relationships/package" Target="../embeddings/Microsoft_Excel_Worksheet386.xlsx"/></Relationships>
</file>

<file path=ppt/charts/_rels/chart388.xml.rels><?xml version="1.0" encoding="UTF-8" standalone="yes"?>
<Relationships xmlns="http://schemas.openxmlformats.org/package/2006/relationships"><Relationship Id="rId1" Type="http://schemas.openxmlformats.org/officeDocument/2006/relationships/package" Target="../embeddings/Microsoft_Excel_Worksheet387.xlsx"/></Relationships>
</file>

<file path=ppt/charts/_rels/chart389.xml.rels><?xml version="1.0" encoding="UTF-8" standalone="yes"?>
<Relationships xmlns="http://schemas.openxmlformats.org/package/2006/relationships"><Relationship Id="rId1" Type="http://schemas.openxmlformats.org/officeDocument/2006/relationships/package" Target="../embeddings/Microsoft_Excel_Worksheet388.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1" Type="http://schemas.openxmlformats.org/officeDocument/2006/relationships/package" Target="../embeddings/Microsoft_Excel_Worksheet389.xlsx"/></Relationships>
</file>

<file path=ppt/charts/_rels/chart391.xml.rels><?xml version="1.0" encoding="UTF-8" standalone="yes"?>
<Relationships xmlns="http://schemas.openxmlformats.org/package/2006/relationships"><Relationship Id="rId1" Type="http://schemas.openxmlformats.org/officeDocument/2006/relationships/package" Target="../embeddings/Microsoft_Excel_Worksheet390.xlsx"/></Relationships>
</file>

<file path=ppt/charts/_rels/chart392.xml.rels><?xml version="1.0" encoding="UTF-8" standalone="yes"?>
<Relationships xmlns="http://schemas.openxmlformats.org/package/2006/relationships"><Relationship Id="rId1" Type="http://schemas.openxmlformats.org/officeDocument/2006/relationships/package" Target="../embeddings/Microsoft_Excel_Worksheet391.xlsx"/></Relationships>
</file>

<file path=ppt/charts/_rels/chart393.xml.rels><?xml version="1.0" encoding="UTF-8" standalone="yes"?>
<Relationships xmlns="http://schemas.openxmlformats.org/package/2006/relationships"><Relationship Id="rId1" Type="http://schemas.openxmlformats.org/officeDocument/2006/relationships/package" Target="../embeddings/Microsoft_Excel_Worksheet392.xlsx"/></Relationships>
</file>

<file path=ppt/charts/_rels/chart394.xml.rels><?xml version="1.0" encoding="UTF-8" standalone="yes"?>
<Relationships xmlns="http://schemas.openxmlformats.org/package/2006/relationships"><Relationship Id="rId1" Type="http://schemas.openxmlformats.org/officeDocument/2006/relationships/package" Target="../embeddings/Microsoft_Excel_Worksheet393.xlsx"/></Relationships>
</file>

<file path=ppt/charts/_rels/chart395.xml.rels><?xml version="1.0" encoding="UTF-8" standalone="yes"?>
<Relationships xmlns="http://schemas.openxmlformats.org/package/2006/relationships"><Relationship Id="rId1" Type="http://schemas.openxmlformats.org/officeDocument/2006/relationships/package" Target="../embeddings/Microsoft_Excel_Worksheet394.xlsx"/></Relationships>
</file>

<file path=ppt/charts/_rels/chart396.xml.rels><?xml version="1.0" encoding="UTF-8" standalone="yes"?>
<Relationships xmlns="http://schemas.openxmlformats.org/package/2006/relationships"><Relationship Id="rId1" Type="http://schemas.openxmlformats.org/officeDocument/2006/relationships/package" Target="../embeddings/Microsoft_Excel_Worksheet395.xlsx"/></Relationships>
</file>

<file path=ppt/charts/_rels/chart397.xml.rels><?xml version="1.0" encoding="UTF-8" standalone="yes"?>
<Relationships xmlns="http://schemas.openxmlformats.org/package/2006/relationships"><Relationship Id="rId1" Type="http://schemas.openxmlformats.org/officeDocument/2006/relationships/package" Target="../embeddings/Microsoft_Excel_Worksheet396.xlsx"/></Relationships>
</file>

<file path=ppt/charts/_rels/chart398.xml.rels><?xml version="1.0" encoding="UTF-8" standalone="yes"?>
<Relationships xmlns="http://schemas.openxmlformats.org/package/2006/relationships"><Relationship Id="rId1" Type="http://schemas.openxmlformats.org/officeDocument/2006/relationships/package" Target="../embeddings/Microsoft_Excel_Worksheet397.xlsx"/></Relationships>
</file>

<file path=ppt/charts/_rels/chart399.xml.rels><?xml version="1.0" encoding="UTF-8" standalone="yes"?>
<Relationships xmlns="http://schemas.openxmlformats.org/package/2006/relationships"><Relationship Id="rId1" Type="http://schemas.openxmlformats.org/officeDocument/2006/relationships/package" Target="../embeddings/Microsoft_Excel_Worksheet39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1" Type="http://schemas.openxmlformats.org/officeDocument/2006/relationships/package" Target="../embeddings/Microsoft_Excel_Worksheet399.xlsx"/></Relationships>
</file>

<file path=ppt/charts/_rels/chart401.xml.rels><?xml version="1.0" encoding="UTF-8" standalone="yes"?>
<Relationships xmlns="http://schemas.openxmlformats.org/package/2006/relationships"><Relationship Id="rId1" Type="http://schemas.openxmlformats.org/officeDocument/2006/relationships/package" Target="../embeddings/Microsoft_Excel_Worksheet400.xlsx"/></Relationships>
</file>

<file path=ppt/charts/_rels/chart402.xml.rels><?xml version="1.0" encoding="UTF-8" standalone="yes"?>
<Relationships xmlns="http://schemas.openxmlformats.org/package/2006/relationships"><Relationship Id="rId1" Type="http://schemas.openxmlformats.org/officeDocument/2006/relationships/package" Target="../embeddings/Microsoft_Excel_Worksheet401.xlsx"/></Relationships>
</file>

<file path=ppt/charts/_rels/chart403.xml.rels><?xml version="1.0" encoding="UTF-8" standalone="yes"?>
<Relationships xmlns="http://schemas.openxmlformats.org/package/2006/relationships"><Relationship Id="rId1" Type="http://schemas.openxmlformats.org/officeDocument/2006/relationships/package" Target="../embeddings/Microsoft_Excel_Worksheet402.xlsx"/></Relationships>
</file>

<file path=ppt/charts/_rels/chart404.xml.rels><?xml version="1.0" encoding="UTF-8" standalone="yes"?>
<Relationships xmlns="http://schemas.openxmlformats.org/package/2006/relationships"><Relationship Id="rId1" Type="http://schemas.openxmlformats.org/officeDocument/2006/relationships/package" Target="../embeddings/Microsoft_Excel_Worksheet403.xlsx"/></Relationships>
</file>

<file path=ppt/charts/_rels/chart405.xml.rels><?xml version="1.0" encoding="UTF-8" standalone="yes"?>
<Relationships xmlns="http://schemas.openxmlformats.org/package/2006/relationships"><Relationship Id="rId1" Type="http://schemas.openxmlformats.org/officeDocument/2006/relationships/package" Target="../embeddings/Microsoft_Excel_Worksheet404.xlsx"/></Relationships>
</file>

<file path=ppt/charts/_rels/chart406.xml.rels><?xml version="1.0" encoding="UTF-8" standalone="yes"?>
<Relationships xmlns="http://schemas.openxmlformats.org/package/2006/relationships"><Relationship Id="rId1" Type="http://schemas.openxmlformats.org/officeDocument/2006/relationships/package" Target="../embeddings/Microsoft_Excel_Worksheet405.xlsx"/></Relationships>
</file>

<file path=ppt/charts/_rels/chart407.xml.rels><?xml version="1.0" encoding="UTF-8" standalone="yes"?>
<Relationships xmlns="http://schemas.openxmlformats.org/package/2006/relationships"><Relationship Id="rId1" Type="http://schemas.openxmlformats.org/officeDocument/2006/relationships/package" Target="../embeddings/Microsoft_Excel_Worksheet406.xlsx"/></Relationships>
</file>

<file path=ppt/charts/_rels/chart408.xml.rels><?xml version="1.0" encoding="UTF-8" standalone="yes"?>
<Relationships xmlns="http://schemas.openxmlformats.org/package/2006/relationships"><Relationship Id="rId1" Type="http://schemas.openxmlformats.org/officeDocument/2006/relationships/package" Target="../embeddings/Microsoft_Excel_Worksheet407.xlsx"/></Relationships>
</file>

<file path=ppt/charts/_rels/chart409.xml.rels><?xml version="1.0" encoding="UTF-8" standalone="yes"?>
<Relationships xmlns="http://schemas.openxmlformats.org/package/2006/relationships"><Relationship Id="rId1" Type="http://schemas.openxmlformats.org/officeDocument/2006/relationships/package" Target="../embeddings/Microsoft_Excel_Worksheet408.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0.xml.rels><?xml version="1.0" encoding="UTF-8" standalone="yes"?>
<Relationships xmlns="http://schemas.openxmlformats.org/package/2006/relationships"><Relationship Id="rId1" Type="http://schemas.openxmlformats.org/officeDocument/2006/relationships/package" Target="../embeddings/Microsoft_Excel_Worksheet409.xlsx"/></Relationships>
</file>

<file path=ppt/charts/_rels/chart411.xml.rels><?xml version="1.0" encoding="UTF-8" standalone="yes"?>
<Relationships xmlns="http://schemas.openxmlformats.org/package/2006/relationships"><Relationship Id="rId1" Type="http://schemas.openxmlformats.org/officeDocument/2006/relationships/package" Target="../embeddings/Microsoft_Excel_Worksheet410.xlsx"/></Relationships>
</file>

<file path=ppt/charts/_rels/chart412.xml.rels><?xml version="1.0" encoding="UTF-8" standalone="yes"?>
<Relationships xmlns="http://schemas.openxmlformats.org/package/2006/relationships"><Relationship Id="rId1" Type="http://schemas.openxmlformats.org/officeDocument/2006/relationships/package" Target="../embeddings/Microsoft_Excel_Worksheet411.xlsx"/></Relationships>
</file>

<file path=ppt/charts/_rels/chart413.xml.rels><?xml version="1.0" encoding="UTF-8" standalone="yes"?>
<Relationships xmlns="http://schemas.openxmlformats.org/package/2006/relationships"><Relationship Id="rId1" Type="http://schemas.openxmlformats.org/officeDocument/2006/relationships/package" Target="../embeddings/Microsoft_Excel_Worksheet412.xlsx"/></Relationships>
</file>

<file path=ppt/charts/_rels/chart414.xml.rels><?xml version="1.0" encoding="UTF-8" standalone="yes"?>
<Relationships xmlns="http://schemas.openxmlformats.org/package/2006/relationships"><Relationship Id="rId1" Type="http://schemas.openxmlformats.org/officeDocument/2006/relationships/package" Target="../embeddings/Microsoft_Excel_Worksheet413.xlsx"/></Relationships>
</file>

<file path=ppt/charts/_rels/chart415.xml.rels><?xml version="1.0" encoding="UTF-8" standalone="yes"?>
<Relationships xmlns="http://schemas.openxmlformats.org/package/2006/relationships"><Relationship Id="rId1" Type="http://schemas.openxmlformats.org/officeDocument/2006/relationships/package" Target="../embeddings/Microsoft_Excel_Worksheet414.xlsx"/></Relationships>
</file>

<file path=ppt/charts/_rels/chart416.xml.rels><?xml version="1.0" encoding="UTF-8" standalone="yes"?>
<Relationships xmlns="http://schemas.openxmlformats.org/package/2006/relationships"><Relationship Id="rId1" Type="http://schemas.openxmlformats.org/officeDocument/2006/relationships/package" Target="../embeddings/Microsoft_Excel_Worksheet415.xlsx"/></Relationships>
</file>

<file path=ppt/charts/_rels/chart417.xml.rels><?xml version="1.0" encoding="UTF-8" standalone="yes"?>
<Relationships xmlns="http://schemas.openxmlformats.org/package/2006/relationships"><Relationship Id="rId1" Type="http://schemas.openxmlformats.org/officeDocument/2006/relationships/package" Target="../embeddings/Microsoft_Excel_Worksheet416.xlsx"/></Relationships>
</file>

<file path=ppt/charts/_rels/chart418.xml.rels><?xml version="1.0" encoding="UTF-8" standalone="yes"?>
<Relationships xmlns="http://schemas.openxmlformats.org/package/2006/relationships"><Relationship Id="rId1" Type="http://schemas.openxmlformats.org/officeDocument/2006/relationships/package" Target="../embeddings/Microsoft_Excel_Worksheet417.xlsx"/></Relationships>
</file>

<file path=ppt/charts/_rels/chart419.xml.rels><?xml version="1.0" encoding="UTF-8" standalone="yes"?>
<Relationships xmlns="http://schemas.openxmlformats.org/package/2006/relationships"><Relationship Id="rId1" Type="http://schemas.openxmlformats.org/officeDocument/2006/relationships/package" Target="../embeddings/Microsoft_Excel_Worksheet418.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0.xml.rels><?xml version="1.0" encoding="UTF-8" standalone="yes"?>
<Relationships xmlns="http://schemas.openxmlformats.org/package/2006/relationships"><Relationship Id="rId1" Type="http://schemas.openxmlformats.org/officeDocument/2006/relationships/package" Target="../embeddings/Microsoft_Excel_Worksheet419.xlsx"/></Relationships>
</file>

<file path=ppt/charts/_rels/chart421.xml.rels><?xml version="1.0" encoding="UTF-8" standalone="yes"?>
<Relationships xmlns="http://schemas.openxmlformats.org/package/2006/relationships"><Relationship Id="rId1" Type="http://schemas.openxmlformats.org/officeDocument/2006/relationships/package" Target="../embeddings/Microsoft_Excel_Worksheet420.xlsx"/></Relationships>
</file>

<file path=ppt/charts/_rels/chart422.xml.rels><?xml version="1.0" encoding="UTF-8" standalone="yes"?>
<Relationships xmlns="http://schemas.openxmlformats.org/package/2006/relationships"><Relationship Id="rId1" Type="http://schemas.openxmlformats.org/officeDocument/2006/relationships/package" Target="../embeddings/Microsoft_Excel_Worksheet421.xlsx"/></Relationships>
</file>

<file path=ppt/charts/_rels/chart423.xml.rels><?xml version="1.0" encoding="UTF-8" standalone="yes"?>
<Relationships xmlns="http://schemas.openxmlformats.org/package/2006/relationships"><Relationship Id="rId1" Type="http://schemas.openxmlformats.org/officeDocument/2006/relationships/package" Target="../embeddings/Microsoft_Excel_Worksheet422.xlsx"/></Relationships>
</file>

<file path=ppt/charts/_rels/chart424.xml.rels><?xml version="1.0" encoding="UTF-8" standalone="yes"?>
<Relationships xmlns="http://schemas.openxmlformats.org/package/2006/relationships"><Relationship Id="rId1" Type="http://schemas.openxmlformats.org/officeDocument/2006/relationships/package" Target="../embeddings/Microsoft_Excel_Worksheet423.xlsx"/></Relationships>
</file>

<file path=ppt/charts/_rels/chart425.xml.rels><?xml version="1.0" encoding="UTF-8" standalone="yes"?>
<Relationships xmlns="http://schemas.openxmlformats.org/package/2006/relationships"><Relationship Id="rId1" Type="http://schemas.openxmlformats.org/officeDocument/2006/relationships/package" Target="../embeddings/Microsoft_Excel_Worksheet424.xlsx"/></Relationships>
</file>

<file path=ppt/charts/_rels/chart426.xml.rels><?xml version="1.0" encoding="UTF-8" standalone="yes"?>
<Relationships xmlns="http://schemas.openxmlformats.org/package/2006/relationships"><Relationship Id="rId1" Type="http://schemas.openxmlformats.org/officeDocument/2006/relationships/package" Target="../embeddings/Microsoft_Excel_Worksheet425.xlsx"/></Relationships>
</file>

<file path=ppt/charts/_rels/chart427.xml.rels><?xml version="1.0" encoding="UTF-8" standalone="yes"?>
<Relationships xmlns="http://schemas.openxmlformats.org/package/2006/relationships"><Relationship Id="rId1" Type="http://schemas.openxmlformats.org/officeDocument/2006/relationships/package" Target="../embeddings/Microsoft_Excel_Worksheet426.xlsx"/></Relationships>
</file>

<file path=ppt/charts/_rels/chart428.xml.rels><?xml version="1.0" encoding="UTF-8" standalone="yes"?>
<Relationships xmlns="http://schemas.openxmlformats.org/package/2006/relationships"><Relationship Id="rId1" Type="http://schemas.openxmlformats.org/officeDocument/2006/relationships/package" Target="../embeddings/Microsoft_Excel_Worksheet427.xlsx"/></Relationships>
</file>

<file path=ppt/charts/_rels/chart429.xml.rels><?xml version="1.0" encoding="UTF-8" standalone="yes"?>
<Relationships xmlns="http://schemas.openxmlformats.org/package/2006/relationships"><Relationship Id="rId1" Type="http://schemas.openxmlformats.org/officeDocument/2006/relationships/package" Target="../embeddings/Microsoft_Excel_Worksheet428.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0.xml.rels><?xml version="1.0" encoding="UTF-8" standalone="yes"?>
<Relationships xmlns="http://schemas.openxmlformats.org/package/2006/relationships"><Relationship Id="rId1" Type="http://schemas.openxmlformats.org/officeDocument/2006/relationships/package" Target="../embeddings/Microsoft_Excel_Worksheet429.xlsx"/></Relationships>
</file>

<file path=ppt/charts/_rels/chart431.xml.rels><?xml version="1.0" encoding="UTF-8" standalone="yes"?>
<Relationships xmlns="http://schemas.openxmlformats.org/package/2006/relationships"><Relationship Id="rId1" Type="http://schemas.openxmlformats.org/officeDocument/2006/relationships/package" Target="../embeddings/Microsoft_Excel_Worksheet430.xlsx"/></Relationships>
</file>

<file path=ppt/charts/_rels/chart432.xml.rels><?xml version="1.0" encoding="UTF-8" standalone="yes"?>
<Relationships xmlns="http://schemas.openxmlformats.org/package/2006/relationships"><Relationship Id="rId1" Type="http://schemas.openxmlformats.org/officeDocument/2006/relationships/package" Target="../embeddings/Microsoft_Excel_Worksheet431.xlsx"/></Relationships>
</file>

<file path=ppt/charts/_rels/chart433.xml.rels><?xml version="1.0" encoding="UTF-8" standalone="yes"?>
<Relationships xmlns="http://schemas.openxmlformats.org/package/2006/relationships"><Relationship Id="rId1" Type="http://schemas.openxmlformats.org/officeDocument/2006/relationships/package" Target="../embeddings/Microsoft_Excel_Worksheet432.xlsx"/></Relationships>
</file>

<file path=ppt/charts/_rels/chart434.xml.rels><?xml version="1.0" encoding="UTF-8" standalone="yes"?>
<Relationships xmlns="http://schemas.openxmlformats.org/package/2006/relationships"><Relationship Id="rId1" Type="http://schemas.openxmlformats.org/officeDocument/2006/relationships/package" Target="../embeddings/Microsoft_Excel_Worksheet433.xlsx"/></Relationships>
</file>

<file path=ppt/charts/_rels/chart435.xml.rels><?xml version="1.0" encoding="UTF-8" standalone="yes"?>
<Relationships xmlns="http://schemas.openxmlformats.org/package/2006/relationships"><Relationship Id="rId1" Type="http://schemas.openxmlformats.org/officeDocument/2006/relationships/package" Target="../embeddings/Microsoft_Excel_Worksheet434.xlsx"/></Relationships>
</file>

<file path=ppt/charts/_rels/chart436.xml.rels><?xml version="1.0" encoding="UTF-8" standalone="yes"?>
<Relationships xmlns="http://schemas.openxmlformats.org/package/2006/relationships"><Relationship Id="rId1" Type="http://schemas.openxmlformats.org/officeDocument/2006/relationships/package" Target="../embeddings/Microsoft_Excel_Worksheet435.xlsx"/></Relationships>
</file>

<file path=ppt/charts/_rels/chart437.xml.rels><?xml version="1.0" encoding="UTF-8" standalone="yes"?>
<Relationships xmlns="http://schemas.openxmlformats.org/package/2006/relationships"><Relationship Id="rId1" Type="http://schemas.openxmlformats.org/officeDocument/2006/relationships/package" Target="../embeddings/Microsoft_Excel_Worksheet436.xlsx"/></Relationships>
</file>

<file path=ppt/charts/_rels/chart438.xml.rels><?xml version="1.0" encoding="UTF-8" standalone="yes"?>
<Relationships xmlns="http://schemas.openxmlformats.org/package/2006/relationships"><Relationship Id="rId1" Type="http://schemas.openxmlformats.org/officeDocument/2006/relationships/package" Target="../embeddings/Microsoft_Excel_Worksheet437.xlsx"/></Relationships>
</file>

<file path=ppt/charts/_rels/chart439.xml.rels><?xml version="1.0" encoding="UTF-8" standalone="yes"?>
<Relationships xmlns="http://schemas.openxmlformats.org/package/2006/relationships"><Relationship Id="rId1" Type="http://schemas.openxmlformats.org/officeDocument/2006/relationships/package" Target="../embeddings/Microsoft_Excel_Worksheet438.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0.xml.rels><?xml version="1.0" encoding="UTF-8" standalone="yes"?>
<Relationships xmlns="http://schemas.openxmlformats.org/package/2006/relationships"><Relationship Id="rId1" Type="http://schemas.openxmlformats.org/officeDocument/2006/relationships/package" Target="../embeddings/Microsoft_Excel_Worksheet439.xlsx"/></Relationships>
</file>

<file path=ppt/charts/_rels/chart441.xml.rels><?xml version="1.0" encoding="UTF-8" standalone="yes"?>
<Relationships xmlns="http://schemas.openxmlformats.org/package/2006/relationships"><Relationship Id="rId1" Type="http://schemas.openxmlformats.org/officeDocument/2006/relationships/package" Target="../embeddings/Microsoft_Excel_Worksheet440.xlsx"/></Relationships>
</file>

<file path=ppt/charts/_rels/chart442.xml.rels><?xml version="1.0" encoding="UTF-8" standalone="yes"?>
<Relationships xmlns="http://schemas.openxmlformats.org/package/2006/relationships"><Relationship Id="rId1" Type="http://schemas.openxmlformats.org/officeDocument/2006/relationships/package" Target="../embeddings/Microsoft_Excel_Worksheet441.xlsx"/></Relationships>
</file>

<file path=ppt/charts/_rels/chart443.xml.rels><?xml version="1.0" encoding="UTF-8" standalone="yes"?>
<Relationships xmlns="http://schemas.openxmlformats.org/package/2006/relationships"><Relationship Id="rId1" Type="http://schemas.openxmlformats.org/officeDocument/2006/relationships/package" Target="../embeddings/Microsoft_Excel_Worksheet442.xlsx"/></Relationships>
</file>

<file path=ppt/charts/_rels/chart444.xml.rels><?xml version="1.0" encoding="UTF-8" standalone="yes"?>
<Relationships xmlns="http://schemas.openxmlformats.org/package/2006/relationships"><Relationship Id="rId1" Type="http://schemas.openxmlformats.org/officeDocument/2006/relationships/package" Target="../embeddings/Microsoft_Excel_Worksheet443.xlsx"/></Relationships>
</file>

<file path=ppt/charts/_rels/chart445.xml.rels><?xml version="1.0" encoding="UTF-8" standalone="yes"?>
<Relationships xmlns="http://schemas.openxmlformats.org/package/2006/relationships"><Relationship Id="rId1" Type="http://schemas.openxmlformats.org/officeDocument/2006/relationships/package" Target="../embeddings/Microsoft_Excel_Worksheet444.xlsx"/></Relationships>
</file>

<file path=ppt/charts/_rels/chart446.xml.rels><?xml version="1.0" encoding="UTF-8" standalone="yes"?>
<Relationships xmlns="http://schemas.openxmlformats.org/package/2006/relationships"><Relationship Id="rId1" Type="http://schemas.openxmlformats.org/officeDocument/2006/relationships/package" Target="../embeddings/Microsoft_Excel_Worksheet445.xlsx"/></Relationships>
</file>

<file path=ppt/charts/_rels/chart447.xml.rels><?xml version="1.0" encoding="UTF-8" standalone="yes"?>
<Relationships xmlns="http://schemas.openxmlformats.org/package/2006/relationships"><Relationship Id="rId1" Type="http://schemas.openxmlformats.org/officeDocument/2006/relationships/package" Target="../embeddings/Microsoft_Excel_Worksheet446.xlsx"/></Relationships>
</file>

<file path=ppt/charts/_rels/chart448.xml.rels><?xml version="1.0" encoding="UTF-8" standalone="yes"?>
<Relationships xmlns="http://schemas.openxmlformats.org/package/2006/relationships"><Relationship Id="rId1" Type="http://schemas.openxmlformats.org/officeDocument/2006/relationships/package" Target="../embeddings/Microsoft_Excel_Worksheet447.xlsx"/></Relationships>
</file>

<file path=ppt/charts/_rels/chart449.xml.rels><?xml version="1.0" encoding="UTF-8" standalone="yes"?>
<Relationships xmlns="http://schemas.openxmlformats.org/package/2006/relationships"><Relationship Id="rId1" Type="http://schemas.openxmlformats.org/officeDocument/2006/relationships/package" Target="../embeddings/Microsoft_Excel_Worksheet448.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0.xml.rels><?xml version="1.0" encoding="UTF-8" standalone="yes"?>
<Relationships xmlns="http://schemas.openxmlformats.org/package/2006/relationships"><Relationship Id="rId1" Type="http://schemas.openxmlformats.org/officeDocument/2006/relationships/package" Target="../embeddings/Microsoft_Excel_Worksheet449.xlsx"/></Relationships>
</file>

<file path=ppt/charts/_rels/chart451.xml.rels><?xml version="1.0" encoding="UTF-8" standalone="yes"?>
<Relationships xmlns="http://schemas.openxmlformats.org/package/2006/relationships"><Relationship Id="rId1" Type="http://schemas.openxmlformats.org/officeDocument/2006/relationships/package" Target="../embeddings/Microsoft_Excel_Worksheet450.xlsx"/></Relationships>
</file>

<file path=ppt/charts/_rels/chart452.xml.rels><?xml version="1.0" encoding="UTF-8" standalone="yes"?>
<Relationships xmlns="http://schemas.openxmlformats.org/package/2006/relationships"><Relationship Id="rId1" Type="http://schemas.openxmlformats.org/officeDocument/2006/relationships/package" Target="../embeddings/Microsoft_Excel_Worksheet451.xlsx"/></Relationships>
</file>

<file path=ppt/charts/_rels/chart453.xml.rels><?xml version="1.0" encoding="UTF-8" standalone="yes"?>
<Relationships xmlns="http://schemas.openxmlformats.org/package/2006/relationships"><Relationship Id="rId1" Type="http://schemas.openxmlformats.org/officeDocument/2006/relationships/package" Target="../embeddings/Microsoft_Excel_Worksheet452.xlsx"/></Relationships>
</file>

<file path=ppt/charts/_rels/chart454.xml.rels><?xml version="1.0" encoding="UTF-8" standalone="yes"?>
<Relationships xmlns="http://schemas.openxmlformats.org/package/2006/relationships"><Relationship Id="rId1" Type="http://schemas.openxmlformats.org/officeDocument/2006/relationships/package" Target="../embeddings/Microsoft_Excel_Worksheet453.xlsx"/></Relationships>
</file>

<file path=ppt/charts/_rels/chart455.xml.rels><?xml version="1.0" encoding="UTF-8" standalone="yes"?>
<Relationships xmlns="http://schemas.openxmlformats.org/package/2006/relationships"><Relationship Id="rId1" Type="http://schemas.openxmlformats.org/officeDocument/2006/relationships/package" Target="../embeddings/Microsoft_Excel_Worksheet454.xlsx"/></Relationships>
</file>

<file path=ppt/charts/_rels/chart456.xml.rels><?xml version="1.0" encoding="UTF-8" standalone="yes"?>
<Relationships xmlns="http://schemas.openxmlformats.org/package/2006/relationships"><Relationship Id="rId1" Type="http://schemas.openxmlformats.org/officeDocument/2006/relationships/package" Target="../embeddings/Microsoft_Excel_Worksheet455.xlsx"/></Relationships>
</file>

<file path=ppt/charts/_rels/chart457.xml.rels><?xml version="1.0" encoding="UTF-8" standalone="yes"?>
<Relationships xmlns="http://schemas.openxmlformats.org/package/2006/relationships"><Relationship Id="rId1" Type="http://schemas.openxmlformats.org/officeDocument/2006/relationships/package" Target="../embeddings/Microsoft_Excel_Worksheet456.xlsx"/></Relationships>
</file>

<file path=ppt/charts/_rels/chart458.xml.rels><?xml version="1.0" encoding="UTF-8" standalone="yes"?>
<Relationships xmlns="http://schemas.openxmlformats.org/package/2006/relationships"><Relationship Id="rId1" Type="http://schemas.openxmlformats.org/officeDocument/2006/relationships/package" Target="../embeddings/Microsoft_Excel_Worksheet457.xlsx"/></Relationships>
</file>

<file path=ppt/charts/_rels/chart459.xml.rels><?xml version="1.0" encoding="UTF-8" standalone="yes"?>
<Relationships xmlns="http://schemas.openxmlformats.org/package/2006/relationships"><Relationship Id="rId1" Type="http://schemas.openxmlformats.org/officeDocument/2006/relationships/package" Target="../embeddings/Microsoft_Excel_Worksheet458.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0.xml.rels><?xml version="1.0" encoding="UTF-8" standalone="yes"?>
<Relationships xmlns="http://schemas.openxmlformats.org/package/2006/relationships"><Relationship Id="rId1" Type="http://schemas.openxmlformats.org/officeDocument/2006/relationships/package" Target="../embeddings/Microsoft_Excel_Worksheet459.xlsx"/></Relationships>
</file>

<file path=ppt/charts/_rels/chart461.xml.rels><?xml version="1.0" encoding="UTF-8" standalone="yes"?>
<Relationships xmlns="http://schemas.openxmlformats.org/package/2006/relationships"><Relationship Id="rId1" Type="http://schemas.openxmlformats.org/officeDocument/2006/relationships/package" Target="../embeddings/Microsoft_Excel_Worksheet460.xlsx"/></Relationships>
</file>

<file path=ppt/charts/_rels/chart462.xml.rels><?xml version="1.0" encoding="UTF-8" standalone="yes"?>
<Relationships xmlns="http://schemas.openxmlformats.org/package/2006/relationships"><Relationship Id="rId1" Type="http://schemas.openxmlformats.org/officeDocument/2006/relationships/package" Target="../embeddings/Microsoft_Excel_Worksheet461.xlsx"/></Relationships>
</file>

<file path=ppt/charts/_rels/chart463.xml.rels><?xml version="1.0" encoding="UTF-8" standalone="yes"?>
<Relationships xmlns="http://schemas.openxmlformats.org/package/2006/relationships"><Relationship Id="rId1" Type="http://schemas.openxmlformats.org/officeDocument/2006/relationships/package" Target="../embeddings/Microsoft_Excel_Worksheet462.xlsx"/></Relationships>
</file>

<file path=ppt/charts/_rels/chart464.xml.rels><?xml version="1.0" encoding="UTF-8" standalone="yes"?>
<Relationships xmlns="http://schemas.openxmlformats.org/package/2006/relationships"><Relationship Id="rId1" Type="http://schemas.openxmlformats.org/officeDocument/2006/relationships/package" Target="../embeddings/Microsoft_Excel_Worksheet463.xlsx"/></Relationships>
</file>

<file path=ppt/charts/_rels/chart465.xml.rels><?xml version="1.0" encoding="UTF-8" standalone="yes"?>
<Relationships xmlns="http://schemas.openxmlformats.org/package/2006/relationships"><Relationship Id="rId1" Type="http://schemas.openxmlformats.org/officeDocument/2006/relationships/package" Target="../embeddings/Microsoft_Excel_Worksheet464.xlsx"/></Relationships>
</file>

<file path=ppt/charts/_rels/chart466.xml.rels><?xml version="1.0" encoding="UTF-8" standalone="yes"?>
<Relationships xmlns="http://schemas.openxmlformats.org/package/2006/relationships"><Relationship Id="rId1" Type="http://schemas.openxmlformats.org/officeDocument/2006/relationships/package" Target="../embeddings/Microsoft_Excel_Worksheet465.xlsx"/></Relationships>
</file>

<file path=ppt/charts/_rels/chart467.xml.rels><?xml version="1.0" encoding="UTF-8" standalone="yes"?>
<Relationships xmlns="http://schemas.openxmlformats.org/package/2006/relationships"><Relationship Id="rId1" Type="http://schemas.openxmlformats.org/officeDocument/2006/relationships/package" Target="../embeddings/Microsoft_Excel_Worksheet466.xlsx"/></Relationships>
</file>

<file path=ppt/charts/_rels/chart468.xml.rels><?xml version="1.0" encoding="UTF-8" standalone="yes"?>
<Relationships xmlns="http://schemas.openxmlformats.org/package/2006/relationships"><Relationship Id="rId1" Type="http://schemas.openxmlformats.org/officeDocument/2006/relationships/package" Target="../embeddings/Microsoft_Excel_Worksheet467.xlsx"/></Relationships>
</file>

<file path=ppt/charts/_rels/chart469.xml.rels><?xml version="1.0" encoding="UTF-8" standalone="yes"?>
<Relationships xmlns="http://schemas.openxmlformats.org/package/2006/relationships"><Relationship Id="rId1" Type="http://schemas.openxmlformats.org/officeDocument/2006/relationships/package" Target="../embeddings/Microsoft_Excel_Worksheet468.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0.xml.rels><?xml version="1.0" encoding="UTF-8" standalone="yes"?>
<Relationships xmlns="http://schemas.openxmlformats.org/package/2006/relationships"><Relationship Id="rId1" Type="http://schemas.openxmlformats.org/officeDocument/2006/relationships/package" Target="../embeddings/Microsoft_Excel_Worksheet469.xlsx"/></Relationships>
</file>

<file path=ppt/charts/_rels/chart471.xml.rels><?xml version="1.0" encoding="UTF-8" standalone="yes"?>
<Relationships xmlns="http://schemas.openxmlformats.org/package/2006/relationships"><Relationship Id="rId1" Type="http://schemas.openxmlformats.org/officeDocument/2006/relationships/package" Target="../embeddings/Microsoft_Excel_Worksheet470.xlsx"/></Relationships>
</file>

<file path=ppt/charts/_rels/chart472.xml.rels><?xml version="1.0" encoding="UTF-8" standalone="yes"?>
<Relationships xmlns="http://schemas.openxmlformats.org/package/2006/relationships"><Relationship Id="rId1" Type="http://schemas.openxmlformats.org/officeDocument/2006/relationships/package" Target="../embeddings/Microsoft_Excel_Worksheet471.xlsx"/></Relationships>
</file>

<file path=ppt/charts/_rels/chart473.xml.rels><?xml version="1.0" encoding="UTF-8" standalone="yes"?>
<Relationships xmlns="http://schemas.openxmlformats.org/package/2006/relationships"><Relationship Id="rId1" Type="http://schemas.openxmlformats.org/officeDocument/2006/relationships/package" Target="../embeddings/Microsoft_Excel_Worksheet472.xlsx"/></Relationships>
</file>

<file path=ppt/charts/_rels/chart474.xml.rels><?xml version="1.0" encoding="UTF-8" standalone="yes"?>
<Relationships xmlns="http://schemas.openxmlformats.org/package/2006/relationships"><Relationship Id="rId1" Type="http://schemas.openxmlformats.org/officeDocument/2006/relationships/package" Target="../embeddings/Microsoft_Excel_Worksheet473.xlsx"/></Relationships>
</file>

<file path=ppt/charts/_rels/chart475.xml.rels><?xml version="1.0" encoding="UTF-8" standalone="yes"?>
<Relationships xmlns="http://schemas.openxmlformats.org/package/2006/relationships"><Relationship Id="rId1" Type="http://schemas.openxmlformats.org/officeDocument/2006/relationships/package" Target="../embeddings/Microsoft_Excel_Worksheet474.xlsx"/></Relationships>
</file>

<file path=ppt/charts/_rels/chart476.xml.rels><?xml version="1.0" encoding="UTF-8" standalone="yes"?>
<Relationships xmlns="http://schemas.openxmlformats.org/package/2006/relationships"><Relationship Id="rId1" Type="http://schemas.openxmlformats.org/officeDocument/2006/relationships/package" Target="../embeddings/Microsoft_Excel_Worksheet475.xlsx"/></Relationships>
</file>

<file path=ppt/charts/_rels/chart477.xml.rels><?xml version="1.0" encoding="UTF-8" standalone="yes"?>
<Relationships xmlns="http://schemas.openxmlformats.org/package/2006/relationships"><Relationship Id="rId1" Type="http://schemas.openxmlformats.org/officeDocument/2006/relationships/package" Target="../embeddings/Microsoft_Excel_Worksheet476.xlsx"/></Relationships>
</file>

<file path=ppt/charts/_rels/chart478.xml.rels><?xml version="1.0" encoding="UTF-8" standalone="yes"?>
<Relationships xmlns="http://schemas.openxmlformats.org/package/2006/relationships"><Relationship Id="rId1" Type="http://schemas.openxmlformats.org/officeDocument/2006/relationships/package" Target="../embeddings/Microsoft_Excel_Worksheet477.xlsx"/></Relationships>
</file>

<file path=ppt/charts/_rels/chart479.xml.rels><?xml version="1.0" encoding="UTF-8" standalone="yes"?>
<Relationships xmlns="http://schemas.openxmlformats.org/package/2006/relationships"><Relationship Id="rId1" Type="http://schemas.openxmlformats.org/officeDocument/2006/relationships/package" Target="../embeddings/Microsoft_Excel_Worksheet478.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0.xml.rels><?xml version="1.0" encoding="UTF-8" standalone="yes"?>
<Relationships xmlns="http://schemas.openxmlformats.org/package/2006/relationships"><Relationship Id="rId1" Type="http://schemas.openxmlformats.org/officeDocument/2006/relationships/package" Target="../embeddings/Microsoft_Excel_Worksheet479.xlsx"/></Relationships>
</file>

<file path=ppt/charts/_rels/chart481.xml.rels><?xml version="1.0" encoding="UTF-8" standalone="yes"?>
<Relationships xmlns="http://schemas.openxmlformats.org/package/2006/relationships"><Relationship Id="rId1" Type="http://schemas.openxmlformats.org/officeDocument/2006/relationships/package" Target="../embeddings/Microsoft_Excel_Worksheet480.xlsx"/></Relationships>
</file>

<file path=ppt/charts/_rels/chart482.xml.rels><?xml version="1.0" encoding="UTF-8" standalone="yes"?>
<Relationships xmlns="http://schemas.openxmlformats.org/package/2006/relationships"><Relationship Id="rId1" Type="http://schemas.openxmlformats.org/officeDocument/2006/relationships/package" Target="../embeddings/Microsoft_Excel_Worksheet481.xlsx"/></Relationships>
</file>

<file path=ppt/charts/_rels/chart483.xml.rels><?xml version="1.0" encoding="UTF-8" standalone="yes"?>
<Relationships xmlns="http://schemas.openxmlformats.org/package/2006/relationships"><Relationship Id="rId1" Type="http://schemas.openxmlformats.org/officeDocument/2006/relationships/package" Target="../embeddings/Microsoft_Excel_Worksheet482.xlsx"/></Relationships>
</file>

<file path=ppt/charts/_rels/chart484.xml.rels><?xml version="1.0" encoding="UTF-8" standalone="yes"?>
<Relationships xmlns="http://schemas.openxmlformats.org/package/2006/relationships"><Relationship Id="rId1" Type="http://schemas.openxmlformats.org/officeDocument/2006/relationships/package" Target="../embeddings/Microsoft_Excel_Worksheet483.xlsx"/></Relationships>
</file>

<file path=ppt/charts/_rels/chart485.xml.rels><?xml version="1.0" encoding="UTF-8" standalone="yes"?>
<Relationships xmlns="http://schemas.openxmlformats.org/package/2006/relationships"><Relationship Id="rId1" Type="http://schemas.openxmlformats.org/officeDocument/2006/relationships/package" Target="../embeddings/Microsoft_Excel_Worksheet484.xlsx"/></Relationships>
</file>

<file path=ppt/charts/_rels/chart486.xml.rels><?xml version="1.0" encoding="UTF-8" standalone="yes"?>
<Relationships xmlns="http://schemas.openxmlformats.org/package/2006/relationships"><Relationship Id="rId1" Type="http://schemas.openxmlformats.org/officeDocument/2006/relationships/package" Target="../embeddings/Microsoft_Excel_Worksheet485.xlsx"/></Relationships>
</file>

<file path=ppt/charts/_rels/chart487.xml.rels><?xml version="1.0" encoding="UTF-8" standalone="yes"?>
<Relationships xmlns="http://schemas.openxmlformats.org/package/2006/relationships"><Relationship Id="rId1" Type="http://schemas.openxmlformats.org/officeDocument/2006/relationships/package" Target="../embeddings/Microsoft_Excel_Worksheet486.xlsx"/></Relationships>
</file>

<file path=ppt/charts/_rels/chart488.xml.rels><?xml version="1.0" encoding="UTF-8" standalone="yes"?>
<Relationships xmlns="http://schemas.openxmlformats.org/package/2006/relationships"><Relationship Id="rId1" Type="http://schemas.openxmlformats.org/officeDocument/2006/relationships/package" Target="../embeddings/Microsoft_Excel_Worksheet487.xlsx"/></Relationships>
</file>

<file path=ppt/charts/_rels/chart489.xml.rels><?xml version="1.0" encoding="UTF-8" standalone="yes"?>
<Relationships xmlns="http://schemas.openxmlformats.org/package/2006/relationships"><Relationship Id="rId1" Type="http://schemas.openxmlformats.org/officeDocument/2006/relationships/package" Target="../embeddings/Microsoft_Excel_Worksheet48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490.xml.rels><?xml version="1.0" encoding="UTF-8" standalone="yes"?>
<Relationships xmlns="http://schemas.openxmlformats.org/package/2006/relationships"><Relationship Id="rId1" Type="http://schemas.openxmlformats.org/officeDocument/2006/relationships/package" Target="../embeddings/Microsoft_Excel_Worksheet489.xlsx"/></Relationships>
</file>

<file path=ppt/charts/_rels/chart491.xml.rels><?xml version="1.0" encoding="UTF-8" standalone="yes"?>
<Relationships xmlns="http://schemas.openxmlformats.org/package/2006/relationships"><Relationship Id="rId1" Type="http://schemas.openxmlformats.org/officeDocument/2006/relationships/package" Target="../embeddings/Microsoft_Excel_Worksheet490.xlsx"/></Relationships>
</file>

<file path=ppt/charts/_rels/chart492.xml.rels><?xml version="1.0" encoding="UTF-8" standalone="yes"?>
<Relationships xmlns="http://schemas.openxmlformats.org/package/2006/relationships"><Relationship Id="rId1" Type="http://schemas.openxmlformats.org/officeDocument/2006/relationships/package" Target="../embeddings/Microsoft_Excel_Worksheet491.xlsx"/></Relationships>
</file>

<file path=ppt/charts/_rels/chart493.xml.rels><?xml version="1.0" encoding="UTF-8" standalone="yes"?>
<Relationships xmlns="http://schemas.openxmlformats.org/package/2006/relationships"><Relationship Id="rId1" Type="http://schemas.openxmlformats.org/officeDocument/2006/relationships/package" Target="../embeddings/Microsoft_Excel_Worksheet492.xlsx"/></Relationships>
</file>

<file path=ppt/charts/_rels/chart494.xml.rels><?xml version="1.0" encoding="UTF-8" standalone="yes"?>
<Relationships xmlns="http://schemas.openxmlformats.org/package/2006/relationships"><Relationship Id="rId1" Type="http://schemas.openxmlformats.org/officeDocument/2006/relationships/package" Target="../embeddings/Microsoft_Excel_Worksheet493.xlsx"/></Relationships>
</file>

<file path=ppt/charts/_rels/chart495.xml.rels><?xml version="1.0" encoding="UTF-8" standalone="yes"?>
<Relationships xmlns="http://schemas.openxmlformats.org/package/2006/relationships"><Relationship Id="rId1" Type="http://schemas.openxmlformats.org/officeDocument/2006/relationships/package" Target="../embeddings/Microsoft_Excel_Worksheet494.xlsx"/></Relationships>
</file>

<file path=ppt/charts/_rels/chart496.xml.rels><?xml version="1.0" encoding="UTF-8" standalone="yes"?>
<Relationships xmlns="http://schemas.openxmlformats.org/package/2006/relationships"><Relationship Id="rId1" Type="http://schemas.openxmlformats.org/officeDocument/2006/relationships/package" Target="../embeddings/Microsoft_Excel_Worksheet495.xlsx"/></Relationships>
</file>

<file path=ppt/charts/_rels/chart497.xml.rels><?xml version="1.0" encoding="UTF-8" standalone="yes"?>
<Relationships xmlns="http://schemas.openxmlformats.org/package/2006/relationships"><Relationship Id="rId1" Type="http://schemas.openxmlformats.org/officeDocument/2006/relationships/package" Target="../embeddings/Microsoft_Excel_Worksheet496.xlsx"/></Relationships>
</file>

<file path=ppt/charts/_rels/chart498.xml.rels><?xml version="1.0" encoding="UTF-8" standalone="yes"?>
<Relationships xmlns="http://schemas.openxmlformats.org/package/2006/relationships"><Relationship Id="rId1" Type="http://schemas.openxmlformats.org/officeDocument/2006/relationships/package" Target="../embeddings/Microsoft_Excel_Worksheet497.xlsx"/></Relationships>
</file>

<file path=ppt/charts/_rels/chart499.xml.rels><?xml version="1.0" encoding="UTF-8" standalone="yes"?>
<Relationships xmlns="http://schemas.openxmlformats.org/package/2006/relationships"><Relationship Id="rId1" Type="http://schemas.openxmlformats.org/officeDocument/2006/relationships/package" Target="../embeddings/Microsoft_Excel_Worksheet49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00.xml.rels><?xml version="1.0" encoding="UTF-8" standalone="yes"?>
<Relationships xmlns="http://schemas.openxmlformats.org/package/2006/relationships"><Relationship Id="rId1" Type="http://schemas.openxmlformats.org/officeDocument/2006/relationships/package" Target="../embeddings/Microsoft_Excel_Worksheet499.xlsx"/></Relationships>
</file>

<file path=ppt/charts/_rels/chart501.xml.rels><?xml version="1.0" encoding="UTF-8" standalone="yes"?>
<Relationships xmlns="http://schemas.openxmlformats.org/package/2006/relationships"><Relationship Id="rId1" Type="http://schemas.openxmlformats.org/officeDocument/2006/relationships/package" Target="../embeddings/Microsoft_Excel_Worksheet500.xlsx"/></Relationships>
</file>

<file path=ppt/charts/_rels/chart502.xml.rels><?xml version="1.0" encoding="UTF-8" standalone="yes"?>
<Relationships xmlns="http://schemas.openxmlformats.org/package/2006/relationships"><Relationship Id="rId1" Type="http://schemas.openxmlformats.org/officeDocument/2006/relationships/package" Target="../embeddings/Microsoft_Excel_Worksheet501.xlsx"/></Relationships>
</file>

<file path=ppt/charts/_rels/chart503.xml.rels><?xml version="1.0" encoding="UTF-8" standalone="yes"?>
<Relationships xmlns="http://schemas.openxmlformats.org/package/2006/relationships"><Relationship Id="rId1" Type="http://schemas.openxmlformats.org/officeDocument/2006/relationships/package" Target="../embeddings/Microsoft_Excel_Worksheet502.xlsx"/></Relationships>
</file>

<file path=ppt/charts/_rels/chart504.xml.rels><?xml version="1.0" encoding="UTF-8" standalone="yes"?>
<Relationships xmlns="http://schemas.openxmlformats.org/package/2006/relationships"><Relationship Id="rId1" Type="http://schemas.openxmlformats.org/officeDocument/2006/relationships/package" Target="../embeddings/Microsoft_Excel_Worksheet503.xlsx"/></Relationships>
</file>

<file path=ppt/charts/_rels/chart505.xml.rels><?xml version="1.0" encoding="UTF-8" standalone="yes"?>
<Relationships xmlns="http://schemas.openxmlformats.org/package/2006/relationships"><Relationship Id="rId1" Type="http://schemas.openxmlformats.org/officeDocument/2006/relationships/package" Target="../embeddings/Microsoft_Excel_Worksheet504.xlsx"/></Relationships>
</file>

<file path=ppt/charts/_rels/chart506.xml.rels><?xml version="1.0" encoding="UTF-8" standalone="yes"?>
<Relationships xmlns="http://schemas.openxmlformats.org/package/2006/relationships"><Relationship Id="rId1" Type="http://schemas.openxmlformats.org/officeDocument/2006/relationships/package" Target="../embeddings/Microsoft_Excel_Worksheet505.xlsx"/></Relationships>
</file>

<file path=ppt/charts/_rels/chart507.xml.rels><?xml version="1.0" encoding="UTF-8" standalone="yes"?>
<Relationships xmlns="http://schemas.openxmlformats.org/package/2006/relationships"><Relationship Id="rId1" Type="http://schemas.openxmlformats.org/officeDocument/2006/relationships/package" Target="../embeddings/Microsoft_Excel_Worksheet506.xlsx"/></Relationships>
</file>

<file path=ppt/charts/_rels/chart508.xml.rels><?xml version="1.0" encoding="UTF-8" standalone="yes"?>
<Relationships xmlns="http://schemas.openxmlformats.org/package/2006/relationships"><Relationship Id="rId1" Type="http://schemas.openxmlformats.org/officeDocument/2006/relationships/package" Target="../embeddings/Microsoft_Excel_Worksheet507.xlsx"/></Relationships>
</file>

<file path=ppt/charts/_rels/chart509.xml.rels><?xml version="1.0" encoding="UTF-8" standalone="yes"?>
<Relationships xmlns="http://schemas.openxmlformats.org/package/2006/relationships"><Relationship Id="rId1" Type="http://schemas.openxmlformats.org/officeDocument/2006/relationships/package" Target="../embeddings/Microsoft_Excel_Worksheet508.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0.xml.rels><?xml version="1.0" encoding="UTF-8" standalone="yes"?>
<Relationships xmlns="http://schemas.openxmlformats.org/package/2006/relationships"><Relationship Id="rId1" Type="http://schemas.openxmlformats.org/officeDocument/2006/relationships/package" Target="../embeddings/Microsoft_Excel_Worksheet509.xlsx"/></Relationships>
</file>

<file path=ppt/charts/_rels/chart511.xml.rels><?xml version="1.0" encoding="UTF-8" standalone="yes"?>
<Relationships xmlns="http://schemas.openxmlformats.org/package/2006/relationships"><Relationship Id="rId1" Type="http://schemas.openxmlformats.org/officeDocument/2006/relationships/package" Target="../embeddings/Microsoft_Excel_Worksheet510.xlsx"/></Relationships>
</file>

<file path=ppt/charts/_rels/chart512.xml.rels><?xml version="1.0" encoding="UTF-8" standalone="yes"?>
<Relationships xmlns="http://schemas.openxmlformats.org/package/2006/relationships"><Relationship Id="rId1" Type="http://schemas.openxmlformats.org/officeDocument/2006/relationships/package" Target="../embeddings/Microsoft_Excel_Worksheet511.xlsx"/></Relationships>
</file>

<file path=ppt/charts/_rels/chart513.xml.rels><?xml version="1.0" encoding="UTF-8" standalone="yes"?>
<Relationships xmlns="http://schemas.openxmlformats.org/package/2006/relationships"><Relationship Id="rId1" Type="http://schemas.openxmlformats.org/officeDocument/2006/relationships/package" Target="../embeddings/Microsoft_Excel_Worksheet512.xlsx"/></Relationships>
</file>

<file path=ppt/charts/_rels/chart514.xml.rels><?xml version="1.0" encoding="UTF-8" standalone="yes"?>
<Relationships xmlns="http://schemas.openxmlformats.org/package/2006/relationships"><Relationship Id="rId1" Type="http://schemas.openxmlformats.org/officeDocument/2006/relationships/package" Target="../embeddings/Microsoft_Excel_Worksheet513.xlsx"/></Relationships>
</file>

<file path=ppt/charts/_rels/chart515.xml.rels><?xml version="1.0" encoding="UTF-8" standalone="yes"?>
<Relationships xmlns="http://schemas.openxmlformats.org/package/2006/relationships"><Relationship Id="rId1" Type="http://schemas.openxmlformats.org/officeDocument/2006/relationships/package" Target="../embeddings/Microsoft_Excel_Worksheet514.xlsx"/></Relationships>
</file>

<file path=ppt/charts/_rels/chart516.xml.rels><?xml version="1.0" encoding="UTF-8" standalone="yes"?>
<Relationships xmlns="http://schemas.openxmlformats.org/package/2006/relationships"><Relationship Id="rId1" Type="http://schemas.openxmlformats.org/officeDocument/2006/relationships/package" Target="../embeddings/Microsoft_Excel_Worksheet515.xlsx"/></Relationships>
</file>

<file path=ppt/charts/_rels/chart517.xml.rels><?xml version="1.0" encoding="UTF-8" standalone="yes"?>
<Relationships xmlns="http://schemas.openxmlformats.org/package/2006/relationships"><Relationship Id="rId1" Type="http://schemas.openxmlformats.org/officeDocument/2006/relationships/package" Target="../embeddings/Microsoft_Excel_Worksheet516.xlsx"/></Relationships>
</file>

<file path=ppt/charts/_rels/chart518.xml.rels><?xml version="1.0" encoding="UTF-8" standalone="yes"?>
<Relationships xmlns="http://schemas.openxmlformats.org/package/2006/relationships"><Relationship Id="rId1" Type="http://schemas.openxmlformats.org/officeDocument/2006/relationships/package" Target="../embeddings/Microsoft_Excel_Worksheet517.xlsx"/></Relationships>
</file>

<file path=ppt/charts/_rels/chart519.xml.rels><?xml version="1.0" encoding="UTF-8" standalone="yes"?>
<Relationships xmlns="http://schemas.openxmlformats.org/package/2006/relationships"><Relationship Id="rId1" Type="http://schemas.openxmlformats.org/officeDocument/2006/relationships/package" Target="../embeddings/Microsoft_Excel_Worksheet518.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0.xml.rels><?xml version="1.0" encoding="UTF-8" standalone="yes"?>
<Relationships xmlns="http://schemas.openxmlformats.org/package/2006/relationships"><Relationship Id="rId1" Type="http://schemas.openxmlformats.org/officeDocument/2006/relationships/package" Target="../embeddings/Microsoft_Excel_Worksheet519.xlsx"/></Relationships>
</file>

<file path=ppt/charts/_rels/chart521.xml.rels><?xml version="1.0" encoding="UTF-8" standalone="yes"?>
<Relationships xmlns="http://schemas.openxmlformats.org/package/2006/relationships"><Relationship Id="rId1" Type="http://schemas.openxmlformats.org/officeDocument/2006/relationships/package" Target="../embeddings/Microsoft_Excel_Worksheet520.xlsx"/></Relationships>
</file>

<file path=ppt/charts/_rels/chart522.xml.rels><?xml version="1.0" encoding="UTF-8" standalone="yes"?>
<Relationships xmlns="http://schemas.openxmlformats.org/package/2006/relationships"><Relationship Id="rId1" Type="http://schemas.openxmlformats.org/officeDocument/2006/relationships/package" Target="../embeddings/Microsoft_Excel_Worksheet521.xlsx"/></Relationships>
</file>

<file path=ppt/charts/_rels/chart523.xml.rels><?xml version="1.0" encoding="UTF-8" standalone="yes"?>
<Relationships xmlns="http://schemas.openxmlformats.org/package/2006/relationships"><Relationship Id="rId1" Type="http://schemas.openxmlformats.org/officeDocument/2006/relationships/package" Target="../embeddings/Microsoft_Excel_Worksheet522.xlsx"/></Relationships>
</file>

<file path=ppt/charts/_rels/chart524.xml.rels><?xml version="1.0" encoding="UTF-8" standalone="yes"?>
<Relationships xmlns="http://schemas.openxmlformats.org/package/2006/relationships"><Relationship Id="rId1" Type="http://schemas.openxmlformats.org/officeDocument/2006/relationships/package" Target="../embeddings/Microsoft_Excel_Worksheet523.xlsx"/></Relationships>
</file>

<file path=ppt/charts/_rels/chart525.xml.rels><?xml version="1.0" encoding="UTF-8" standalone="yes"?>
<Relationships xmlns="http://schemas.openxmlformats.org/package/2006/relationships"><Relationship Id="rId1" Type="http://schemas.openxmlformats.org/officeDocument/2006/relationships/package" Target="../embeddings/Microsoft_Excel_Worksheet524.xlsx"/></Relationships>
</file>

<file path=ppt/charts/_rels/chart526.xml.rels><?xml version="1.0" encoding="UTF-8" standalone="yes"?>
<Relationships xmlns="http://schemas.openxmlformats.org/package/2006/relationships"><Relationship Id="rId1" Type="http://schemas.openxmlformats.org/officeDocument/2006/relationships/package" Target="../embeddings/Microsoft_Excel_Worksheet525.xlsx"/></Relationships>
</file>

<file path=ppt/charts/_rels/chart527.xml.rels><?xml version="1.0" encoding="UTF-8" standalone="yes"?>
<Relationships xmlns="http://schemas.openxmlformats.org/package/2006/relationships"><Relationship Id="rId1" Type="http://schemas.openxmlformats.org/officeDocument/2006/relationships/package" Target="../embeddings/Microsoft_Excel_Worksheet526.xlsx"/></Relationships>
</file>

<file path=ppt/charts/_rels/chart528.xml.rels><?xml version="1.0" encoding="UTF-8" standalone="yes"?>
<Relationships xmlns="http://schemas.openxmlformats.org/package/2006/relationships"><Relationship Id="rId1" Type="http://schemas.openxmlformats.org/officeDocument/2006/relationships/package" Target="../embeddings/Microsoft_Excel_Worksheet527.xlsx"/></Relationships>
</file>

<file path=ppt/charts/_rels/chart529.xml.rels><?xml version="1.0" encoding="UTF-8" standalone="yes"?>
<Relationships xmlns="http://schemas.openxmlformats.org/package/2006/relationships"><Relationship Id="rId1" Type="http://schemas.openxmlformats.org/officeDocument/2006/relationships/package" Target="../embeddings/Microsoft_Excel_Worksheet528.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0.xml.rels><?xml version="1.0" encoding="UTF-8" standalone="yes"?>
<Relationships xmlns="http://schemas.openxmlformats.org/package/2006/relationships"><Relationship Id="rId1" Type="http://schemas.openxmlformats.org/officeDocument/2006/relationships/package" Target="../embeddings/Microsoft_Excel_Worksheet529.xlsx"/></Relationships>
</file>

<file path=ppt/charts/_rels/chart531.xml.rels><?xml version="1.0" encoding="UTF-8" standalone="yes"?>
<Relationships xmlns="http://schemas.openxmlformats.org/package/2006/relationships"><Relationship Id="rId1" Type="http://schemas.openxmlformats.org/officeDocument/2006/relationships/package" Target="../embeddings/Microsoft_Excel_Worksheet530.xlsx"/></Relationships>
</file>

<file path=ppt/charts/_rels/chart532.xml.rels><?xml version="1.0" encoding="UTF-8" standalone="yes"?>
<Relationships xmlns="http://schemas.openxmlformats.org/package/2006/relationships"><Relationship Id="rId1" Type="http://schemas.openxmlformats.org/officeDocument/2006/relationships/package" Target="../embeddings/Microsoft_Excel_Worksheet531.xlsx"/></Relationships>
</file>

<file path=ppt/charts/_rels/chart533.xml.rels><?xml version="1.0" encoding="UTF-8" standalone="yes"?>
<Relationships xmlns="http://schemas.openxmlformats.org/package/2006/relationships"><Relationship Id="rId1" Type="http://schemas.openxmlformats.org/officeDocument/2006/relationships/package" Target="../embeddings/Microsoft_Excel_Worksheet532.xlsx"/></Relationships>
</file>

<file path=ppt/charts/_rels/chart534.xml.rels><?xml version="1.0" encoding="UTF-8" standalone="yes"?>
<Relationships xmlns="http://schemas.openxmlformats.org/package/2006/relationships"><Relationship Id="rId1" Type="http://schemas.openxmlformats.org/officeDocument/2006/relationships/package" Target="../embeddings/Microsoft_Excel_Worksheet533.xlsx"/></Relationships>
</file>

<file path=ppt/charts/_rels/chart535.xml.rels><?xml version="1.0" encoding="UTF-8" standalone="yes"?>
<Relationships xmlns="http://schemas.openxmlformats.org/package/2006/relationships"><Relationship Id="rId1" Type="http://schemas.openxmlformats.org/officeDocument/2006/relationships/package" Target="../embeddings/Microsoft_Excel_Worksheet534.xlsx"/></Relationships>
</file>

<file path=ppt/charts/_rels/chart536.xml.rels><?xml version="1.0" encoding="UTF-8" standalone="yes"?>
<Relationships xmlns="http://schemas.openxmlformats.org/package/2006/relationships"><Relationship Id="rId1" Type="http://schemas.openxmlformats.org/officeDocument/2006/relationships/package" Target="../embeddings/Microsoft_Excel_Worksheet535.xlsx"/></Relationships>
</file>

<file path=ppt/charts/_rels/chart537.xml.rels><?xml version="1.0" encoding="UTF-8" standalone="yes"?>
<Relationships xmlns="http://schemas.openxmlformats.org/package/2006/relationships"><Relationship Id="rId1" Type="http://schemas.openxmlformats.org/officeDocument/2006/relationships/package" Target="../embeddings/Microsoft_Excel_Worksheet536.xlsx"/></Relationships>
</file>

<file path=ppt/charts/_rels/chart538.xml.rels><?xml version="1.0" encoding="UTF-8" standalone="yes"?>
<Relationships xmlns="http://schemas.openxmlformats.org/package/2006/relationships"><Relationship Id="rId1" Type="http://schemas.openxmlformats.org/officeDocument/2006/relationships/package" Target="../embeddings/Microsoft_Excel_Worksheet537.xlsx"/></Relationships>
</file>

<file path=ppt/charts/_rels/chart539.xml.rels><?xml version="1.0" encoding="UTF-8" standalone="yes"?>
<Relationships xmlns="http://schemas.openxmlformats.org/package/2006/relationships"><Relationship Id="rId1" Type="http://schemas.openxmlformats.org/officeDocument/2006/relationships/package" Target="../embeddings/Microsoft_Excel_Worksheet538.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0.xml.rels><?xml version="1.0" encoding="UTF-8" standalone="yes"?>
<Relationships xmlns="http://schemas.openxmlformats.org/package/2006/relationships"><Relationship Id="rId1" Type="http://schemas.openxmlformats.org/officeDocument/2006/relationships/package" Target="../embeddings/Microsoft_Excel_Worksheet539.xlsx"/></Relationships>
</file>

<file path=ppt/charts/_rels/chart541.xml.rels><?xml version="1.0" encoding="UTF-8" standalone="yes"?>
<Relationships xmlns="http://schemas.openxmlformats.org/package/2006/relationships"><Relationship Id="rId1" Type="http://schemas.openxmlformats.org/officeDocument/2006/relationships/package" Target="../embeddings/Microsoft_Excel_Worksheet540.xlsx"/></Relationships>
</file>

<file path=ppt/charts/_rels/chart542.xml.rels><?xml version="1.0" encoding="UTF-8" standalone="yes"?>
<Relationships xmlns="http://schemas.openxmlformats.org/package/2006/relationships"><Relationship Id="rId1" Type="http://schemas.openxmlformats.org/officeDocument/2006/relationships/package" Target="../embeddings/Microsoft_Excel_Worksheet541.xlsx"/></Relationships>
</file>

<file path=ppt/charts/_rels/chart543.xml.rels><?xml version="1.0" encoding="UTF-8" standalone="yes"?>
<Relationships xmlns="http://schemas.openxmlformats.org/package/2006/relationships"><Relationship Id="rId1" Type="http://schemas.openxmlformats.org/officeDocument/2006/relationships/package" Target="../embeddings/Microsoft_Excel_Worksheet542.xlsx"/></Relationships>
</file>

<file path=ppt/charts/_rels/chart544.xml.rels><?xml version="1.0" encoding="UTF-8" standalone="yes"?>
<Relationships xmlns="http://schemas.openxmlformats.org/package/2006/relationships"><Relationship Id="rId1" Type="http://schemas.openxmlformats.org/officeDocument/2006/relationships/package" Target="../embeddings/Microsoft_Excel_Worksheet543.xlsx"/></Relationships>
</file>

<file path=ppt/charts/_rels/chart545.xml.rels><?xml version="1.0" encoding="UTF-8" standalone="yes"?>
<Relationships xmlns="http://schemas.openxmlformats.org/package/2006/relationships"><Relationship Id="rId1" Type="http://schemas.openxmlformats.org/officeDocument/2006/relationships/package" Target="../embeddings/Microsoft_Excel_Worksheet544.xlsx"/></Relationships>
</file>

<file path=ppt/charts/_rels/chart546.xml.rels><?xml version="1.0" encoding="UTF-8" standalone="yes"?>
<Relationships xmlns="http://schemas.openxmlformats.org/package/2006/relationships"><Relationship Id="rId1" Type="http://schemas.openxmlformats.org/officeDocument/2006/relationships/package" Target="../embeddings/Microsoft_Excel_Worksheet545.xlsx"/></Relationships>
</file>

<file path=ppt/charts/_rels/chart547.xml.rels><?xml version="1.0" encoding="UTF-8" standalone="yes"?>
<Relationships xmlns="http://schemas.openxmlformats.org/package/2006/relationships"><Relationship Id="rId1" Type="http://schemas.openxmlformats.org/officeDocument/2006/relationships/package" Target="../embeddings/Microsoft_Excel_Worksheet546.xlsx"/></Relationships>
</file>

<file path=ppt/charts/_rels/chart548.xml.rels><?xml version="1.0" encoding="UTF-8" standalone="yes"?>
<Relationships xmlns="http://schemas.openxmlformats.org/package/2006/relationships"><Relationship Id="rId1" Type="http://schemas.openxmlformats.org/officeDocument/2006/relationships/package" Target="../embeddings/Microsoft_Excel_Worksheet547.xlsx"/></Relationships>
</file>

<file path=ppt/charts/_rels/chart549.xml.rels><?xml version="1.0" encoding="UTF-8" standalone="yes"?>
<Relationships xmlns="http://schemas.openxmlformats.org/package/2006/relationships"><Relationship Id="rId1" Type="http://schemas.openxmlformats.org/officeDocument/2006/relationships/package" Target="../embeddings/Microsoft_Excel_Worksheet5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50.xml.rels><?xml version="1.0" encoding="UTF-8" standalone="yes"?>
<Relationships xmlns="http://schemas.openxmlformats.org/package/2006/relationships"><Relationship Id="rId1" Type="http://schemas.openxmlformats.org/officeDocument/2006/relationships/package" Target="../embeddings/Microsoft_Excel_Worksheet549.xlsx"/></Relationships>
</file>

<file path=ppt/charts/_rels/chart551.xml.rels><?xml version="1.0" encoding="UTF-8" standalone="yes"?>
<Relationships xmlns="http://schemas.openxmlformats.org/package/2006/relationships"><Relationship Id="rId1" Type="http://schemas.openxmlformats.org/officeDocument/2006/relationships/package" Target="../embeddings/Microsoft_Excel_Worksheet550.xlsx"/></Relationships>
</file>

<file path=ppt/charts/_rels/chart552.xml.rels><?xml version="1.0" encoding="UTF-8" standalone="yes"?>
<Relationships xmlns="http://schemas.openxmlformats.org/package/2006/relationships"><Relationship Id="rId1" Type="http://schemas.openxmlformats.org/officeDocument/2006/relationships/package" Target="../embeddings/Microsoft_Excel_Worksheet551.xlsx"/></Relationships>
</file>

<file path=ppt/charts/_rels/chart553.xml.rels><?xml version="1.0" encoding="UTF-8" standalone="yes"?>
<Relationships xmlns="http://schemas.openxmlformats.org/package/2006/relationships"><Relationship Id="rId1" Type="http://schemas.openxmlformats.org/officeDocument/2006/relationships/package" Target="../embeddings/Microsoft_Excel_Worksheet552.xlsx"/></Relationships>
</file>

<file path=ppt/charts/_rels/chart554.xml.rels><?xml version="1.0" encoding="UTF-8" standalone="yes"?>
<Relationships xmlns="http://schemas.openxmlformats.org/package/2006/relationships"><Relationship Id="rId1" Type="http://schemas.openxmlformats.org/officeDocument/2006/relationships/package" Target="../embeddings/Microsoft_Excel_Worksheet553.xlsx"/></Relationships>
</file>

<file path=ppt/charts/_rels/chart555.xml.rels><?xml version="1.0" encoding="UTF-8" standalone="yes"?>
<Relationships xmlns="http://schemas.openxmlformats.org/package/2006/relationships"><Relationship Id="rId1" Type="http://schemas.openxmlformats.org/officeDocument/2006/relationships/package" Target="../embeddings/Microsoft_Excel_Worksheet554.xlsx"/></Relationships>
</file>

<file path=ppt/charts/_rels/chart556.xml.rels><?xml version="1.0" encoding="UTF-8" standalone="yes"?>
<Relationships xmlns="http://schemas.openxmlformats.org/package/2006/relationships"><Relationship Id="rId1" Type="http://schemas.openxmlformats.org/officeDocument/2006/relationships/package" Target="../embeddings/Microsoft_Excel_Worksheet555.xlsx"/></Relationships>
</file>

<file path=ppt/charts/_rels/chart557.xml.rels><?xml version="1.0" encoding="UTF-8" standalone="yes"?>
<Relationships xmlns="http://schemas.openxmlformats.org/package/2006/relationships"><Relationship Id="rId1" Type="http://schemas.openxmlformats.org/officeDocument/2006/relationships/package" Target="../embeddings/Microsoft_Excel_Worksheet556.xlsx"/></Relationships>
</file>

<file path=ppt/charts/_rels/chart558.xml.rels><?xml version="1.0" encoding="UTF-8" standalone="yes"?>
<Relationships xmlns="http://schemas.openxmlformats.org/package/2006/relationships"><Relationship Id="rId1" Type="http://schemas.openxmlformats.org/officeDocument/2006/relationships/package" Target="../embeddings/Microsoft_Excel_Worksheet557.xlsx"/></Relationships>
</file>

<file path=ppt/charts/_rels/chart559.xml.rels><?xml version="1.0" encoding="UTF-8" standalone="yes"?>
<Relationships xmlns="http://schemas.openxmlformats.org/package/2006/relationships"><Relationship Id="rId1" Type="http://schemas.openxmlformats.org/officeDocument/2006/relationships/package" Target="../embeddings/Microsoft_Excel_Worksheet558.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60.xml.rels><?xml version="1.0" encoding="UTF-8" standalone="yes"?>
<Relationships xmlns="http://schemas.openxmlformats.org/package/2006/relationships"><Relationship Id="rId1" Type="http://schemas.openxmlformats.org/officeDocument/2006/relationships/package" Target="../embeddings/Microsoft_Excel_Worksheet559.xlsx"/></Relationships>
</file>

<file path=ppt/charts/_rels/chart561.xml.rels><?xml version="1.0" encoding="UTF-8" standalone="yes"?>
<Relationships xmlns="http://schemas.openxmlformats.org/package/2006/relationships"><Relationship Id="rId1" Type="http://schemas.openxmlformats.org/officeDocument/2006/relationships/package" Target="../embeddings/Microsoft_Excel_Worksheet560.xlsx"/></Relationships>
</file>

<file path=ppt/charts/_rels/chart562.xml.rels><?xml version="1.0" encoding="UTF-8" standalone="yes"?>
<Relationships xmlns="http://schemas.openxmlformats.org/package/2006/relationships"><Relationship Id="rId1" Type="http://schemas.openxmlformats.org/officeDocument/2006/relationships/package" Target="../embeddings/Microsoft_Excel_Worksheet561.xlsx"/></Relationships>
</file>

<file path=ppt/charts/_rels/chart563.xml.rels><?xml version="1.0" encoding="UTF-8" standalone="yes"?>
<Relationships xmlns="http://schemas.openxmlformats.org/package/2006/relationships"><Relationship Id="rId1" Type="http://schemas.openxmlformats.org/officeDocument/2006/relationships/package" Target="../embeddings/Microsoft_Excel_Worksheet562.xlsx"/></Relationships>
</file>

<file path=ppt/charts/_rels/chart564.xml.rels><?xml version="1.0" encoding="UTF-8" standalone="yes"?>
<Relationships xmlns="http://schemas.openxmlformats.org/package/2006/relationships"><Relationship Id="rId1" Type="http://schemas.openxmlformats.org/officeDocument/2006/relationships/package" Target="../embeddings/Microsoft_Excel_Worksheet563.xlsx"/></Relationships>
</file>

<file path=ppt/charts/_rels/chart565.xml.rels><?xml version="1.0" encoding="UTF-8" standalone="yes"?>
<Relationships xmlns="http://schemas.openxmlformats.org/package/2006/relationships"><Relationship Id="rId1" Type="http://schemas.openxmlformats.org/officeDocument/2006/relationships/package" Target="../embeddings/Microsoft_Excel_Worksheet564.xlsx"/></Relationships>
</file>

<file path=ppt/charts/_rels/chart566.xml.rels><?xml version="1.0" encoding="UTF-8" standalone="yes"?>
<Relationships xmlns="http://schemas.openxmlformats.org/package/2006/relationships"><Relationship Id="rId1" Type="http://schemas.openxmlformats.org/officeDocument/2006/relationships/package" Target="../embeddings/Microsoft_Excel_Worksheet565.xlsx"/></Relationships>
</file>

<file path=ppt/charts/_rels/chart567.xml.rels><?xml version="1.0" encoding="UTF-8" standalone="yes"?>
<Relationships xmlns="http://schemas.openxmlformats.org/package/2006/relationships"><Relationship Id="rId1" Type="http://schemas.openxmlformats.org/officeDocument/2006/relationships/package" Target="../embeddings/Microsoft_Excel_Worksheet566.xlsx"/></Relationships>
</file>

<file path=ppt/charts/_rels/chart568.xml.rels><?xml version="1.0" encoding="UTF-8" standalone="yes"?>
<Relationships xmlns="http://schemas.openxmlformats.org/package/2006/relationships"><Relationship Id="rId1" Type="http://schemas.openxmlformats.org/officeDocument/2006/relationships/package" Target="../embeddings/Microsoft_Excel_Worksheet567.xlsx"/></Relationships>
</file>

<file path=ppt/charts/_rels/chart569.xml.rels><?xml version="1.0" encoding="UTF-8" standalone="yes"?>
<Relationships xmlns="http://schemas.openxmlformats.org/package/2006/relationships"><Relationship Id="rId1" Type="http://schemas.openxmlformats.org/officeDocument/2006/relationships/package" Target="../embeddings/Microsoft_Excel_Worksheet568.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70.xml.rels><?xml version="1.0" encoding="UTF-8" standalone="yes"?>
<Relationships xmlns="http://schemas.openxmlformats.org/package/2006/relationships"><Relationship Id="rId1" Type="http://schemas.openxmlformats.org/officeDocument/2006/relationships/package" Target="../embeddings/Microsoft_Excel_Worksheet569.xlsx"/></Relationships>
</file>

<file path=ppt/charts/_rels/chart571.xml.rels><?xml version="1.0" encoding="UTF-8" standalone="yes"?>
<Relationships xmlns="http://schemas.openxmlformats.org/package/2006/relationships"><Relationship Id="rId1" Type="http://schemas.openxmlformats.org/officeDocument/2006/relationships/package" Target="../embeddings/Microsoft_Excel_Worksheet570.xlsx"/></Relationships>
</file>

<file path=ppt/charts/_rels/chart572.xml.rels><?xml version="1.0" encoding="UTF-8" standalone="yes"?>
<Relationships xmlns="http://schemas.openxmlformats.org/package/2006/relationships"><Relationship Id="rId1" Type="http://schemas.openxmlformats.org/officeDocument/2006/relationships/package" Target="../embeddings/Microsoft_Excel_Worksheet571.xlsx"/></Relationships>
</file>

<file path=ppt/charts/_rels/chart573.xml.rels><?xml version="1.0" encoding="UTF-8" standalone="yes"?>
<Relationships xmlns="http://schemas.openxmlformats.org/package/2006/relationships"><Relationship Id="rId1" Type="http://schemas.openxmlformats.org/officeDocument/2006/relationships/package" Target="../embeddings/Microsoft_Excel_Worksheet572.xlsx"/></Relationships>
</file>

<file path=ppt/charts/_rels/chart574.xml.rels><?xml version="1.0" encoding="UTF-8" standalone="yes"?>
<Relationships xmlns="http://schemas.openxmlformats.org/package/2006/relationships"><Relationship Id="rId1" Type="http://schemas.openxmlformats.org/officeDocument/2006/relationships/package" Target="../embeddings/Microsoft_Excel_Worksheet573.xlsx"/></Relationships>
</file>

<file path=ppt/charts/_rels/chart575.xml.rels><?xml version="1.0" encoding="UTF-8" standalone="yes"?>
<Relationships xmlns="http://schemas.openxmlformats.org/package/2006/relationships"><Relationship Id="rId1" Type="http://schemas.openxmlformats.org/officeDocument/2006/relationships/package" Target="../embeddings/Microsoft_Excel_Worksheet574.xlsx"/></Relationships>
</file>

<file path=ppt/charts/_rels/chart576.xml.rels><?xml version="1.0" encoding="UTF-8" standalone="yes"?>
<Relationships xmlns="http://schemas.openxmlformats.org/package/2006/relationships"><Relationship Id="rId1" Type="http://schemas.openxmlformats.org/officeDocument/2006/relationships/package" Target="../embeddings/Microsoft_Excel_Worksheet575.xlsx"/></Relationships>
</file>

<file path=ppt/charts/_rels/chart577.xml.rels><?xml version="1.0" encoding="UTF-8" standalone="yes"?>
<Relationships xmlns="http://schemas.openxmlformats.org/package/2006/relationships"><Relationship Id="rId1" Type="http://schemas.openxmlformats.org/officeDocument/2006/relationships/package" Target="../embeddings/Microsoft_Excel_Worksheet576.xlsx"/></Relationships>
</file>

<file path=ppt/charts/_rels/chart578.xml.rels><?xml version="1.0" encoding="UTF-8" standalone="yes"?>
<Relationships xmlns="http://schemas.openxmlformats.org/package/2006/relationships"><Relationship Id="rId1" Type="http://schemas.openxmlformats.org/officeDocument/2006/relationships/package" Target="../embeddings/Microsoft_Excel_Worksheet577.xlsx"/></Relationships>
</file>

<file path=ppt/charts/_rels/chart579.xml.rels><?xml version="1.0" encoding="UTF-8" standalone="yes"?>
<Relationships xmlns="http://schemas.openxmlformats.org/package/2006/relationships"><Relationship Id="rId1" Type="http://schemas.openxmlformats.org/officeDocument/2006/relationships/package" Target="../embeddings/Microsoft_Excel_Worksheet578.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80.xml.rels><?xml version="1.0" encoding="UTF-8" standalone="yes"?>
<Relationships xmlns="http://schemas.openxmlformats.org/package/2006/relationships"><Relationship Id="rId1" Type="http://schemas.openxmlformats.org/officeDocument/2006/relationships/package" Target="../embeddings/Microsoft_Excel_Worksheet579.xlsx"/></Relationships>
</file>

<file path=ppt/charts/_rels/chart581.xml.rels><?xml version="1.0" encoding="UTF-8" standalone="yes"?>
<Relationships xmlns="http://schemas.openxmlformats.org/package/2006/relationships"><Relationship Id="rId1" Type="http://schemas.openxmlformats.org/officeDocument/2006/relationships/package" Target="../embeddings/Microsoft_Excel_Worksheet580.xlsx"/></Relationships>
</file>

<file path=ppt/charts/_rels/chart582.xml.rels><?xml version="1.0" encoding="UTF-8" standalone="yes"?>
<Relationships xmlns="http://schemas.openxmlformats.org/package/2006/relationships"><Relationship Id="rId1" Type="http://schemas.openxmlformats.org/officeDocument/2006/relationships/package" Target="../embeddings/Microsoft_Excel_Worksheet581.xlsx"/></Relationships>
</file>

<file path=ppt/charts/_rels/chart583.xml.rels><?xml version="1.0" encoding="UTF-8" standalone="yes"?>
<Relationships xmlns="http://schemas.openxmlformats.org/package/2006/relationships"><Relationship Id="rId1" Type="http://schemas.openxmlformats.org/officeDocument/2006/relationships/package" Target="../embeddings/Microsoft_Excel_Worksheet582.xlsx"/></Relationships>
</file>

<file path=ppt/charts/_rels/chart584.xml.rels><?xml version="1.0" encoding="UTF-8" standalone="yes"?>
<Relationships xmlns="http://schemas.openxmlformats.org/package/2006/relationships"><Relationship Id="rId1" Type="http://schemas.openxmlformats.org/officeDocument/2006/relationships/package" Target="../embeddings/Microsoft_Excel_Worksheet583.xlsx"/></Relationships>
</file>

<file path=ppt/charts/_rels/chart585.xml.rels><?xml version="1.0" encoding="UTF-8" standalone="yes"?>
<Relationships xmlns="http://schemas.openxmlformats.org/package/2006/relationships"><Relationship Id="rId1" Type="http://schemas.openxmlformats.org/officeDocument/2006/relationships/package" Target="../embeddings/Microsoft_Excel_Worksheet584.xlsx"/></Relationships>
</file>

<file path=ppt/charts/_rels/chart586.xml.rels><?xml version="1.0" encoding="UTF-8" standalone="yes"?>
<Relationships xmlns="http://schemas.openxmlformats.org/package/2006/relationships"><Relationship Id="rId1" Type="http://schemas.openxmlformats.org/officeDocument/2006/relationships/package" Target="../embeddings/Microsoft_Excel_Worksheet585.xlsx"/></Relationships>
</file>

<file path=ppt/charts/_rels/chart587.xml.rels><?xml version="1.0" encoding="UTF-8" standalone="yes"?>
<Relationships xmlns="http://schemas.openxmlformats.org/package/2006/relationships"><Relationship Id="rId1" Type="http://schemas.openxmlformats.org/officeDocument/2006/relationships/package" Target="../embeddings/Microsoft_Excel_Worksheet586.xlsx"/></Relationships>
</file>

<file path=ppt/charts/_rels/chart588.xml.rels><?xml version="1.0" encoding="UTF-8" standalone="yes"?>
<Relationships xmlns="http://schemas.openxmlformats.org/package/2006/relationships"><Relationship Id="rId1" Type="http://schemas.openxmlformats.org/officeDocument/2006/relationships/package" Target="../embeddings/Microsoft_Excel_Worksheet587.xlsx"/></Relationships>
</file>

<file path=ppt/charts/_rels/chart589.xml.rels><?xml version="1.0" encoding="UTF-8" standalone="yes"?>
<Relationships xmlns="http://schemas.openxmlformats.org/package/2006/relationships"><Relationship Id="rId1" Type="http://schemas.openxmlformats.org/officeDocument/2006/relationships/package" Target="../embeddings/Microsoft_Excel_Worksheet58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0.xml.rels><?xml version="1.0" encoding="UTF-8" standalone="yes"?>
<Relationships xmlns="http://schemas.openxmlformats.org/package/2006/relationships"><Relationship Id="rId1" Type="http://schemas.openxmlformats.org/officeDocument/2006/relationships/package" Target="../embeddings/Microsoft_Excel_Worksheet589.xlsx"/></Relationships>
</file>

<file path=ppt/charts/_rels/chart591.xml.rels><?xml version="1.0" encoding="UTF-8" standalone="yes"?>
<Relationships xmlns="http://schemas.openxmlformats.org/package/2006/relationships"><Relationship Id="rId1" Type="http://schemas.openxmlformats.org/officeDocument/2006/relationships/package" Target="../embeddings/Microsoft_Excel_Worksheet590.xlsx"/></Relationships>
</file>

<file path=ppt/charts/_rels/chart592.xml.rels><?xml version="1.0" encoding="UTF-8" standalone="yes"?>
<Relationships xmlns="http://schemas.openxmlformats.org/package/2006/relationships"><Relationship Id="rId1" Type="http://schemas.openxmlformats.org/officeDocument/2006/relationships/package" Target="../embeddings/Microsoft_Excel_Worksheet591.xlsx"/></Relationships>
</file>

<file path=ppt/charts/_rels/chart593.xml.rels><?xml version="1.0" encoding="UTF-8" standalone="yes"?>
<Relationships xmlns="http://schemas.openxmlformats.org/package/2006/relationships"><Relationship Id="rId1" Type="http://schemas.openxmlformats.org/officeDocument/2006/relationships/package" Target="../embeddings/Microsoft_Excel_Worksheet592.xlsx"/></Relationships>
</file>

<file path=ppt/charts/_rels/chart594.xml.rels><?xml version="1.0" encoding="UTF-8" standalone="yes"?>
<Relationships xmlns="http://schemas.openxmlformats.org/package/2006/relationships"><Relationship Id="rId1" Type="http://schemas.openxmlformats.org/officeDocument/2006/relationships/package" Target="../embeddings/Microsoft_Excel_Worksheet593.xlsx"/></Relationships>
</file>

<file path=ppt/charts/_rels/chart595.xml.rels><?xml version="1.0" encoding="UTF-8" standalone="yes"?>
<Relationships xmlns="http://schemas.openxmlformats.org/package/2006/relationships"><Relationship Id="rId1" Type="http://schemas.openxmlformats.org/officeDocument/2006/relationships/package" Target="../embeddings/Microsoft_Excel_Worksheet594.xlsx"/></Relationships>
</file>

<file path=ppt/charts/_rels/chart596.xml.rels><?xml version="1.0" encoding="UTF-8" standalone="yes"?>
<Relationships xmlns="http://schemas.openxmlformats.org/package/2006/relationships"><Relationship Id="rId1" Type="http://schemas.openxmlformats.org/officeDocument/2006/relationships/package" Target="../embeddings/Microsoft_Excel_Worksheet595.xlsx"/></Relationships>
</file>

<file path=ppt/charts/_rels/chart597.xml.rels><?xml version="1.0" encoding="UTF-8" standalone="yes"?>
<Relationships xmlns="http://schemas.openxmlformats.org/package/2006/relationships"><Relationship Id="rId1" Type="http://schemas.openxmlformats.org/officeDocument/2006/relationships/package" Target="../embeddings/Microsoft_Excel_Worksheet596.xlsx"/></Relationships>
</file>

<file path=ppt/charts/_rels/chart598.xml.rels><?xml version="1.0" encoding="UTF-8" standalone="yes"?>
<Relationships xmlns="http://schemas.openxmlformats.org/package/2006/relationships"><Relationship Id="rId1" Type="http://schemas.openxmlformats.org/officeDocument/2006/relationships/package" Target="../embeddings/Microsoft_Excel_Worksheet597.xlsx"/></Relationships>
</file>

<file path=ppt/charts/_rels/chart599.xml.rels><?xml version="1.0" encoding="UTF-8" standalone="yes"?>
<Relationships xmlns="http://schemas.openxmlformats.org/package/2006/relationships"><Relationship Id="rId1" Type="http://schemas.openxmlformats.org/officeDocument/2006/relationships/package" Target="../embeddings/Microsoft_Excel_Worksheet59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00.xml.rels><?xml version="1.0" encoding="UTF-8" standalone="yes"?>
<Relationships xmlns="http://schemas.openxmlformats.org/package/2006/relationships"><Relationship Id="rId1" Type="http://schemas.openxmlformats.org/officeDocument/2006/relationships/package" Target="../embeddings/Microsoft_Excel_Worksheet599.xlsx"/></Relationships>
</file>

<file path=ppt/charts/_rels/chart601.xml.rels><?xml version="1.0" encoding="UTF-8" standalone="yes"?>
<Relationships xmlns="http://schemas.openxmlformats.org/package/2006/relationships"><Relationship Id="rId1" Type="http://schemas.openxmlformats.org/officeDocument/2006/relationships/package" Target="../embeddings/Microsoft_Excel_Worksheet600.xlsx"/></Relationships>
</file>

<file path=ppt/charts/_rels/chart602.xml.rels><?xml version="1.0" encoding="UTF-8" standalone="yes"?>
<Relationships xmlns="http://schemas.openxmlformats.org/package/2006/relationships"><Relationship Id="rId1" Type="http://schemas.openxmlformats.org/officeDocument/2006/relationships/package" Target="../embeddings/Microsoft_Excel_Worksheet601.xlsx"/></Relationships>
</file>

<file path=ppt/charts/_rels/chart603.xml.rels><?xml version="1.0" encoding="UTF-8" standalone="yes"?>
<Relationships xmlns="http://schemas.openxmlformats.org/package/2006/relationships"><Relationship Id="rId1" Type="http://schemas.openxmlformats.org/officeDocument/2006/relationships/package" Target="../embeddings/Microsoft_Excel_Worksheet602.xlsx"/></Relationships>
</file>

<file path=ppt/charts/_rels/chart604.xml.rels><?xml version="1.0" encoding="UTF-8" standalone="yes"?>
<Relationships xmlns="http://schemas.openxmlformats.org/package/2006/relationships"><Relationship Id="rId1" Type="http://schemas.openxmlformats.org/officeDocument/2006/relationships/package" Target="../embeddings/Microsoft_Excel_Worksheet603.xlsx"/></Relationships>
</file>

<file path=ppt/charts/_rels/chart605.xml.rels><?xml version="1.0" encoding="UTF-8" standalone="yes"?>
<Relationships xmlns="http://schemas.openxmlformats.org/package/2006/relationships"><Relationship Id="rId1" Type="http://schemas.openxmlformats.org/officeDocument/2006/relationships/package" Target="../embeddings/Microsoft_Excel_Worksheet604.xlsx"/></Relationships>
</file>

<file path=ppt/charts/_rels/chart606.xml.rels><?xml version="1.0" encoding="UTF-8" standalone="yes"?>
<Relationships xmlns="http://schemas.openxmlformats.org/package/2006/relationships"><Relationship Id="rId1" Type="http://schemas.openxmlformats.org/officeDocument/2006/relationships/package" Target="../embeddings/Microsoft_Excel_Worksheet605.xlsx"/></Relationships>
</file>

<file path=ppt/charts/_rels/chart607.xml.rels><?xml version="1.0" encoding="UTF-8" standalone="yes"?>
<Relationships xmlns="http://schemas.openxmlformats.org/package/2006/relationships"><Relationship Id="rId1" Type="http://schemas.openxmlformats.org/officeDocument/2006/relationships/package" Target="../embeddings/Microsoft_Excel_Worksheet606.xlsx"/></Relationships>
</file>

<file path=ppt/charts/_rels/chart608.xml.rels><?xml version="1.0" encoding="UTF-8" standalone="yes"?>
<Relationships xmlns="http://schemas.openxmlformats.org/package/2006/relationships"><Relationship Id="rId1" Type="http://schemas.openxmlformats.org/officeDocument/2006/relationships/package" Target="../embeddings/Microsoft_Excel_Worksheet607.xlsx"/></Relationships>
</file>

<file path=ppt/charts/_rels/chart609.xml.rels><?xml version="1.0" encoding="UTF-8" standalone="yes"?>
<Relationships xmlns="http://schemas.openxmlformats.org/package/2006/relationships"><Relationship Id="rId1" Type="http://schemas.openxmlformats.org/officeDocument/2006/relationships/package" Target="../embeddings/Microsoft_Excel_Worksheet608.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0.xml.rels><?xml version="1.0" encoding="UTF-8" standalone="yes"?>
<Relationships xmlns="http://schemas.openxmlformats.org/package/2006/relationships"><Relationship Id="rId1" Type="http://schemas.openxmlformats.org/officeDocument/2006/relationships/package" Target="../embeddings/Microsoft_Excel_Worksheet609.xlsx"/></Relationships>
</file>

<file path=ppt/charts/_rels/chart611.xml.rels><?xml version="1.0" encoding="UTF-8" standalone="yes"?>
<Relationships xmlns="http://schemas.openxmlformats.org/package/2006/relationships"><Relationship Id="rId1" Type="http://schemas.openxmlformats.org/officeDocument/2006/relationships/package" Target="../embeddings/Microsoft_Excel_Worksheet610.xlsx"/></Relationships>
</file>

<file path=ppt/charts/_rels/chart612.xml.rels><?xml version="1.0" encoding="UTF-8" standalone="yes"?>
<Relationships xmlns="http://schemas.openxmlformats.org/package/2006/relationships"><Relationship Id="rId1" Type="http://schemas.openxmlformats.org/officeDocument/2006/relationships/package" Target="../embeddings/Microsoft_Excel_Worksheet611.xlsx"/></Relationships>
</file>

<file path=ppt/charts/_rels/chart613.xml.rels><?xml version="1.0" encoding="UTF-8" standalone="yes"?>
<Relationships xmlns="http://schemas.openxmlformats.org/package/2006/relationships"><Relationship Id="rId1" Type="http://schemas.openxmlformats.org/officeDocument/2006/relationships/package" Target="../embeddings/Microsoft_Excel_Worksheet612.xlsx"/></Relationships>
</file>

<file path=ppt/charts/_rels/chart614.xml.rels><?xml version="1.0" encoding="UTF-8" standalone="yes"?>
<Relationships xmlns="http://schemas.openxmlformats.org/package/2006/relationships"><Relationship Id="rId1" Type="http://schemas.openxmlformats.org/officeDocument/2006/relationships/package" Target="../embeddings/Microsoft_Excel_Worksheet613.xlsx"/></Relationships>
</file>

<file path=ppt/charts/_rels/chart615.xml.rels><?xml version="1.0" encoding="UTF-8" standalone="yes"?>
<Relationships xmlns="http://schemas.openxmlformats.org/package/2006/relationships"><Relationship Id="rId1" Type="http://schemas.openxmlformats.org/officeDocument/2006/relationships/package" Target="../embeddings/Microsoft_Excel_Worksheet614.xlsx"/></Relationships>
</file>

<file path=ppt/charts/_rels/chart616.xml.rels><?xml version="1.0" encoding="UTF-8" standalone="yes"?>
<Relationships xmlns="http://schemas.openxmlformats.org/package/2006/relationships"><Relationship Id="rId1" Type="http://schemas.openxmlformats.org/officeDocument/2006/relationships/package" Target="../embeddings/Microsoft_Excel_Worksheet615.xlsx"/></Relationships>
</file>

<file path=ppt/charts/_rels/chart617.xml.rels><?xml version="1.0" encoding="UTF-8" standalone="yes"?>
<Relationships xmlns="http://schemas.openxmlformats.org/package/2006/relationships"><Relationship Id="rId1" Type="http://schemas.openxmlformats.org/officeDocument/2006/relationships/package" Target="../embeddings/Microsoft_Excel_Worksheet616.xlsx"/></Relationships>
</file>

<file path=ppt/charts/_rels/chart618.xml.rels><?xml version="1.0" encoding="UTF-8" standalone="yes"?>
<Relationships xmlns="http://schemas.openxmlformats.org/package/2006/relationships"><Relationship Id="rId1" Type="http://schemas.openxmlformats.org/officeDocument/2006/relationships/package" Target="../embeddings/Microsoft_Excel_Worksheet617.xlsx"/></Relationships>
</file>

<file path=ppt/charts/_rels/chart619.xml.rels><?xml version="1.0" encoding="UTF-8" standalone="yes"?>
<Relationships xmlns="http://schemas.openxmlformats.org/package/2006/relationships"><Relationship Id="rId1" Type="http://schemas.openxmlformats.org/officeDocument/2006/relationships/package" Target="../embeddings/Microsoft_Excel_Worksheet618.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0.xml.rels><?xml version="1.0" encoding="UTF-8" standalone="yes"?>
<Relationships xmlns="http://schemas.openxmlformats.org/package/2006/relationships"><Relationship Id="rId1" Type="http://schemas.openxmlformats.org/officeDocument/2006/relationships/package" Target="../embeddings/Microsoft_Excel_Worksheet619.xlsx"/></Relationships>
</file>

<file path=ppt/charts/_rels/chart621.xml.rels><?xml version="1.0" encoding="UTF-8" standalone="yes"?>
<Relationships xmlns="http://schemas.openxmlformats.org/package/2006/relationships"><Relationship Id="rId1" Type="http://schemas.openxmlformats.org/officeDocument/2006/relationships/package" Target="../embeddings/Microsoft_Excel_Worksheet620.xlsx"/></Relationships>
</file>

<file path=ppt/charts/_rels/chart622.xml.rels><?xml version="1.0" encoding="UTF-8" standalone="yes"?>
<Relationships xmlns="http://schemas.openxmlformats.org/package/2006/relationships"><Relationship Id="rId1" Type="http://schemas.openxmlformats.org/officeDocument/2006/relationships/package" Target="../embeddings/Microsoft_Excel_Worksheet621.xlsx"/></Relationships>
</file>

<file path=ppt/charts/_rels/chart623.xml.rels><?xml version="1.0" encoding="UTF-8" standalone="yes"?>
<Relationships xmlns="http://schemas.openxmlformats.org/package/2006/relationships"><Relationship Id="rId1" Type="http://schemas.openxmlformats.org/officeDocument/2006/relationships/package" Target="../embeddings/Microsoft_Excel_Worksheet622.xlsx"/></Relationships>
</file>

<file path=ppt/charts/_rels/chart624.xml.rels><?xml version="1.0" encoding="UTF-8" standalone="yes"?>
<Relationships xmlns="http://schemas.openxmlformats.org/package/2006/relationships"><Relationship Id="rId1" Type="http://schemas.openxmlformats.org/officeDocument/2006/relationships/package" Target="../embeddings/Microsoft_Excel_Worksheet623.xlsx"/></Relationships>
</file>

<file path=ppt/charts/_rels/chart625.xml.rels><?xml version="1.0" encoding="UTF-8" standalone="yes"?>
<Relationships xmlns="http://schemas.openxmlformats.org/package/2006/relationships"><Relationship Id="rId1" Type="http://schemas.openxmlformats.org/officeDocument/2006/relationships/package" Target="../embeddings/Microsoft_Excel_Worksheet624.xlsx"/></Relationships>
</file>

<file path=ppt/charts/_rels/chart626.xml.rels><?xml version="1.0" encoding="UTF-8" standalone="yes"?>
<Relationships xmlns="http://schemas.openxmlformats.org/package/2006/relationships"><Relationship Id="rId1" Type="http://schemas.openxmlformats.org/officeDocument/2006/relationships/package" Target="../embeddings/Microsoft_Excel_Worksheet625.xlsx"/></Relationships>
</file>

<file path=ppt/charts/_rels/chart627.xml.rels><?xml version="1.0" encoding="UTF-8" standalone="yes"?>
<Relationships xmlns="http://schemas.openxmlformats.org/package/2006/relationships"><Relationship Id="rId1" Type="http://schemas.openxmlformats.org/officeDocument/2006/relationships/package" Target="../embeddings/Microsoft_Excel_Worksheet626.xlsx"/></Relationships>
</file>

<file path=ppt/charts/_rels/chart628.xml.rels><?xml version="1.0" encoding="UTF-8" standalone="yes"?>
<Relationships xmlns="http://schemas.openxmlformats.org/package/2006/relationships"><Relationship Id="rId1" Type="http://schemas.openxmlformats.org/officeDocument/2006/relationships/package" Target="../embeddings/Microsoft_Excel_Worksheet627.xlsx"/></Relationships>
</file>

<file path=ppt/charts/_rels/chart629.xml.rels><?xml version="1.0" encoding="UTF-8" standalone="yes"?>
<Relationships xmlns="http://schemas.openxmlformats.org/package/2006/relationships"><Relationship Id="rId1" Type="http://schemas.openxmlformats.org/officeDocument/2006/relationships/package" Target="../embeddings/Microsoft_Excel_Worksheet628.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0.xml.rels><?xml version="1.0" encoding="UTF-8" standalone="yes"?>
<Relationships xmlns="http://schemas.openxmlformats.org/package/2006/relationships"><Relationship Id="rId1" Type="http://schemas.openxmlformats.org/officeDocument/2006/relationships/package" Target="../embeddings/Microsoft_Excel_Worksheet629.xlsx"/></Relationships>
</file>

<file path=ppt/charts/_rels/chart631.xml.rels><?xml version="1.0" encoding="UTF-8" standalone="yes"?>
<Relationships xmlns="http://schemas.openxmlformats.org/package/2006/relationships"><Relationship Id="rId1" Type="http://schemas.openxmlformats.org/officeDocument/2006/relationships/package" Target="../embeddings/Microsoft_Excel_Worksheet630.xlsx"/></Relationships>
</file>

<file path=ppt/charts/_rels/chart632.xml.rels><?xml version="1.0" encoding="UTF-8" standalone="yes"?>
<Relationships xmlns="http://schemas.openxmlformats.org/package/2006/relationships"><Relationship Id="rId1" Type="http://schemas.openxmlformats.org/officeDocument/2006/relationships/package" Target="../embeddings/Microsoft_Excel_Worksheet631.xlsx"/></Relationships>
</file>

<file path=ppt/charts/_rels/chart633.xml.rels><?xml version="1.0" encoding="UTF-8" standalone="yes"?>
<Relationships xmlns="http://schemas.openxmlformats.org/package/2006/relationships"><Relationship Id="rId1" Type="http://schemas.openxmlformats.org/officeDocument/2006/relationships/package" Target="../embeddings/Microsoft_Excel_Worksheet632.xlsx"/></Relationships>
</file>

<file path=ppt/charts/_rels/chart634.xml.rels><?xml version="1.0" encoding="UTF-8" standalone="yes"?>
<Relationships xmlns="http://schemas.openxmlformats.org/package/2006/relationships"><Relationship Id="rId1" Type="http://schemas.openxmlformats.org/officeDocument/2006/relationships/package" Target="../embeddings/Microsoft_Excel_Worksheet633.xlsx"/></Relationships>
</file>

<file path=ppt/charts/_rels/chart635.xml.rels><?xml version="1.0" encoding="UTF-8" standalone="yes"?>
<Relationships xmlns="http://schemas.openxmlformats.org/package/2006/relationships"><Relationship Id="rId1" Type="http://schemas.openxmlformats.org/officeDocument/2006/relationships/package" Target="../embeddings/Microsoft_Excel_Worksheet634.xlsx"/></Relationships>
</file>

<file path=ppt/charts/_rels/chart636.xml.rels><?xml version="1.0" encoding="UTF-8" standalone="yes"?>
<Relationships xmlns="http://schemas.openxmlformats.org/package/2006/relationships"><Relationship Id="rId1" Type="http://schemas.openxmlformats.org/officeDocument/2006/relationships/package" Target="../embeddings/Microsoft_Excel_Worksheet635.xlsx"/></Relationships>
</file>

<file path=ppt/charts/_rels/chart637.xml.rels><?xml version="1.0" encoding="UTF-8" standalone="yes"?>
<Relationships xmlns="http://schemas.openxmlformats.org/package/2006/relationships"><Relationship Id="rId1" Type="http://schemas.openxmlformats.org/officeDocument/2006/relationships/package" Target="../embeddings/Microsoft_Excel_Worksheet636.xlsx"/></Relationships>
</file>

<file path=ppt/charts/_rels/chart638.xml.rels><?xml version="1.0" encoding="UTF-8" standalone="yes"?>
<Relationships xmlns="http://schemas.openxmlformats.org/package/2006/relationships"><Relationship Id="rId1" Type="http://schemas.openxmlformats.org/officeDocument/2006/relationships/package" Target="../embeddings/Microsoft_Excel_Worksheet637.xlsx"/></Relationships>
</file>

<file path=ppt/charts/_rels/chart639.xml.rels><?xml version="1.0" encoding="UTF-8" standalone="yes"?>
<Relationships xmlns="http://schemas.openxmlformats.org/package/2006/relationships"><Relationship Id="rId1" Type="http://schemas.openxmlformats.org/officeDocument/2006/relationships/package" Target="../embeddings/Microsoft_Excel_Worksheet638.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0.xml.rels><?xml version="1.0" encoding="UTF-8" standalone="yes"?>
<Relationships xmlns="http://schemas.openxmlformats.org/package/2006/relationships"><Relationship Id="rId1" Type="http://schemas.openxmlformats.org/officeDocument/2006/relationships/package" Target="../embeddings/Microsoft_Excel_Worksheet639.xlsx"/></Relationships>
</file>

<file path=ppt/charts/_rels/chart641.xml.rels><?xml version="1.0" encoding="UTF-8" standalone="yes"?>
<Relationships xmlns="http://schemas.openxmlformats.org/package/2006/relationships"><Relationship Id="rId1" Type="http://schemas.openxmlformats.org/officeDocument/2006/relationships/package" Target="../embeddings/Microsoft_Excel_Worksheet640.xlsx"/></Relationships>
</file>

<file path=ppt/charts/_rels/chart642.xml.rels><?xml version="1.0" encoding="UTF-8" standalone="yes"?>
<Relationships xmlns="http://schemas.openxmlformats.org/package/2006/relationships"><Relationship Id="rId1" Type="http://schemas.openxmlformats.org/officeDocument/2006/relationships/package" Target="../embeddings/Microsoft_Excel_Worksheet641.xlsx"/></Relationships>
</file>

<file path=ppt/charts/_rels/chart643.xml.rels><?xml version="1.0" encoding="UTF-8" standalone="yes"?>
<Relationships xmlns="http://schemas.openxmlformats.org/package/2006/relationships"><Relationship Id="rId1" Type="http://schemas.openxmlformats.org/officeDocument/2006/relationships/package" Target="../embeddings/Microsoft_Excel_Worksheet642.xlsx"/></Relationships>
</file>

<file path=ppt/charts/_rels/chart644.xml.rels><?xml version="1.0" encoding="UTF-8" standalone="yes"?>
<Relationships xmlns="http://schemas.openxmlformats.org/package/2006/relationships"><Relationship Id="rId1" Type="http://schemas.openxmlformats.org/officeDocument/2006/relationships/package" Target="../embeddings/Microsoft_Excel_Worksheet643.xlsx"/></Relationships>
</file>

<file path=ppt/charts/_rels/chart645.xml.rels><?xml version="1.0" encoding="UTF-8" standalone="yes"?>
<Relationships xmlns="http://schemas.openxmlformats.org/package/2006/relationships"><Relationship Id="rId1" Type="http://schemas.openxmlformats.org/officeDocument/2006/relationships/package" Target="../embeddings/Microsoft_Excel_Worksheet644.xlsx"/></Relationships>
</file>

<file path=ppt/charts/_rels/chart646.xml.rels><?xml version="1.0" encoding="UTF-8" standalone="yes"?>
<Relationships xmlns="http://schemas.openxmlformats.org/package/2006/relationships"><Relationship Id="rId1" Type="http://schemas.openxmlformats.org/officeDocument/2006/relationships/package" Target="../embeddings/Microsoft_Excel_Worksheet645.xlsx"/></Relationships>
</file>

<file path=ppt/charts/_rels/chart647.xml.rels><?xml version="1.0" encoding="UTF-8" standalone="yes"?>
<Relationships xmlns="http://schemas.openxmlformats.org/package/2006/relationships"><Relationship Id="rId1" Type="http://schemas.openxmlformats.org/officeDocument/2006/relationships/package" Target="../embeddings/Microsoft_Excel_Worksheet646.xlsx"/></Relationships>
</file>

<file path=ppt/charts/_rels/chart648.xml.rels><?xml version="1.0" encoding="UTF-8" standalone="yes"?>
<Relationships xmlns="http://schemas.openxmlformats.org/package/2006/relationships"><Relationship Id="rId1" Type="http://schemas.openxmlformats.org/officeDocument/2006/relationships/package" Target="../embeddings/Microsoft_Excel_Worksheet647.xlsx"/></Relationships>
</file>

<file path=ppt/charts/_rels/chart649.xml.rels><?xml version="1.0" encoding="UTF-8" standalone="yes"?>
<Relationships xmlns="http://schemas.openxmlformats.org/package/2006/relationships"><Relationship Id="rId1" Type="http://schemas.openxmlformats.org/officeDocument/2006/relationships/package" Target="../embeddings/Microsoft_Excel_Worksheet648.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0.xml.rels><?xml version="1.0" encoding="UTF-8" standalone="yes"?>
<Relationships xmlns="http://schemas.openxmlformats.org/package/2006/relationships"><Relationship Id="rId1" Type="http://schemas.openxmlformats.org/officeDocument/2006/relationships/package" Target="../embeddings/Microsoft_Excel_Worksheet649.xlsx"/></Relationships>
</file>

<file path=ppt/charts/_rels/chart651.xml.rels><?xml version="1.0" encoding="UTF-8" standalone="yes"?>
<Relationships xmlns="http://schemas.openxmlformats.org/package/2006/relationships"><Relationship Id="rId1" Type="http://schemas.openxmlformats.org/officeDocument/2006/relationships/package" Target="../embeddings/Microsoft_Excel_Worksheet650.xlsx"/></Relationships>
</file>

<file path=ppt/charts/_rels/chart652.xml.rels><?xml version="1.0" encoding="UTF-8" standalone="yes"?>
<Relationships xmlns="http://schemas.openxmlformats.org/package/2006/relationships"><Relationship Id="rId1" Type="http://schemas.openxmlformats.org/officeDocument/2006/relationships/package" Target="../embeddings/Microsoft_Excel_Worksheet651.xlsx"/></Relationships>
</file>

<file path=ppt/charts/_rels/chart653.xml.rels><?xml version="1.0" encoding="UTF-8" standalone="yes"?>
<Relationships xmlns="http://schemas.openxmlformats.org/package/2006/relationships"><Relationship Id="rId1" Type="http://schemas.openxmlformats.org/officeDocument/2006/relationships/package" Target="../embeddings/Microsoft_Excel_Worksheet652.xlsx"/></Relationships>
</file>

<file path=ppt/charts/_rels/chart654.xml.rels><?xml version="1.0" encoding="UTF-8" standalone="yes"?>
<Relationships xmlns="http://schemas.openxmlformats.org/package/2006/relationships"><Relationship Id="rId1" Type="http://schemas.openxmlformats.org/officeDocument/2006/relationships/package" Target="../embeddings/Microsoft_Excel_Worksheet653.xlsx"/></Relationships>
</file>

<file path=ppt/charts/_rels/chart655.xml.rels><?xml version="1.0" encoding="UTF-8" standalone="yes"?>
<Relationships xmlns="http://schemas.openxmlformats.org/package/2006/relationships"><Relationship Id="rId1" Type="http://schemas.openxmlformats.org/officeDocument/2006/relationships/package" Target="../embeddings/Microsoft_Excel_Worksheet654.xlsx"/></Relationships>
</file>

<file path=ppt/charts/_rels/chart656.xml.rels><?xml version="1.0" encoding="UTF-8" standalone="yes"?>
<Relationships xmlns="http://schemas.openxmlformats.org/package/2006/relationships"><Relationship Id="rId1" Type="http://schemas.openxmlformats.org/officeDocument/2006/relationships/package" Target="../embeddings/Microsoft_Excel_Worksheet655.xlsx"/></Relationships>
</file>

<file path=ppt/charts/_rels/chart657.xml.rels><?xml version="1.0" encoding="UTF-8" standalone="yes"?>
<Relationships xmlns="http://schemas.openxmlformats.org/package/2006/relationships"><Relationship Id="rId1" Type="http://schemas.openxmlformats.org/officeDocument/2006/relationships/package" Target="../embeddings/Microsoft_Excel_Worksheet656.xlsx"/></Relationships>
</file>

<file path=ppt/charts/_rels/chart658.xml.rels><?xml version="1.0" encoding="UTF-8" standalone="yes"?>
<Relationships xmlns="http://schemas.openxmlformats.org/package/2006/relationships"><Relationship Id="rId1" Type="http://schemas.openxmlformats.org/officeDocument/2006/relationships/package" Target="../embeddings/Microsoft_Excel_Worksheet657.xlsx"/></Relationships>
</file>

<file path=ppt/charts/_rels/chart659.xml.rels><?xml version="1.0" encoding="UTF-8" standalone="yes"?>
<Relationships xmlns="http://schemas.openxmlformats.org/package/2006/relationships"><Relationship Id="rId1" Type="http://schemas.openxmlformats.org/officeDocument/2006/relationships/package" Target="../embeddings/Microsoft_Excel_Worksheet658.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0.xml.rels><?xml version="1.0" encoding="UTF-8" standalone="yes"?>
<Relationships xmlns="http://schemas.openxmlformats.org/package/2006/relationships"><Relationship Id="rId1" Type="http://schemas.openxmlformats.org/officeDocument/2006/relationships/package" Target="../embeddings/Microsoft_Excel_Worksheet659.xlsx"/></Relationships>
</file>

<file path=ppt/charts/_rels/chart661.xml.rels><?xml version="1.0" encoding="UTF-8" standalone="yes"?>
<Relationships xmlns="http://schemas.openxmlformats.org/package/2006/relationships"><Relationship Id="rId1" Type="http://schemas.openxmlformats.org/officeDocument/2006/relationships/package" Target="../embeddings/Microsoft_Excel_Worksheet660.xlsx"/></Relationships>
</file>

<file path=ppt/charts/_rels/chart662.xml.rels><?xml version="1.0" encoding="UTF-8" standalone="yes"?>
<Relationships xmlns="http://schemas.openxmlformats.org/package/2006/relationships"><Relationship Id="rId1" Type="http://schemas.openxmlformats.org/officeDocument/2006/relationships/package" Target="../embeddings/Microsoft_Excel_Worksheet661.xlsx"/></Relationships>
</file>

<file path=ppt/charts/_rels/chart663.xml.rels><?xml version="1.0" encoding="UTF-8" standalone="yes"?>
<Relationships xmlns="http://schemas.openxmlformats.org/package/2006/relationships"><Relationship Id="rId1" Type="http://schemas.openxmlformats.org/officeDocument/2006/relationships/package" Target="../embeddings/Microsoft_Excel_Worksheet662.xlsx"/></Relationships>
</file>

<file path=ppt/charts/_rels/chart664.xml.rels><?xml version="1.0" encoding="UTF-8" standalone="yes"?>
<Relationships xmlns="http://schemas.openxmlformats.org/package/2006/relationships"><Relationship Id="rId1" Type="http://schemas.openxmlformats.org/officeDocument/2006/relationships/package" Target="../embeddings/Microsoft_Excel_Worksheet663.xlsx"/></Relationships>
</file>

<file path=ppt/charts/_rels/chart665.xml.rels><?xml version="1.0" encoding="UTF-8" standalone="yes"?>
<Relationships xmlns="http://schemas.openxmlformats.org/package/2006/relationships"><Relationship Id="rId1" Type="http://schemas.openxmlformats.org/officeDocument/2006/relationships/package" Target="../embeddings/Microsoft_Excel_Worksheet664.xlsx"/></Relationships>
</file>

<file path=ppt/charts/_rels/chart666.xml.rels><?xml version="1.0" encoding="UTF-8" standalone="yes"?>
<Relationships xmlns="http://schemas.openxmlformats.org/package/2006/relationships"><Relationship Id="rId1" Type="http://schemas.openxmlformats.org/officeDocument/2006/relationships/package" Target="../embeddings/Microsoft_Excel_Worksheet665.xlsx"/></Relationships>
</file>

<file path=ppt/charts/_rels/chart667.xml.rels><?xml version="1.0" encoding="UTF-8" standalone="yes"?>
<Relationships xmlns="http://schemas.openxmlformats.org/package/2006/relationships"><Relationship Id="rId1" Type="http://schemas.openxmlformats.org/officeDocument/2006/relationships/package" Target="../embeddings/Microsoft_Excel_Worksheet666.xlsx"/></Relationships>
</file>

<file path=ppt/charts/_rels/chart668.xml.rels><?xml version="1.0" encoding="UTF-8" standalone="yes"?>
<Relationships xmlns="http://schemas.openxmlformats.org/package/2006/relationships"><Relationship Id="rId1" Type="http://schemas.openxmlformats.org/officeDocument/2006/relationships/package" Target="../embeddings/Microsoft_Excel_Worksheet667.xlsx"/></Relationships>
</file>

<file path=ppt/charts/_rels/chart669.xml.rels><?xml version="1.0" encoding="UTF-8" standalone="yes"?>
<Relationships xmlns="http://schemas.openxmlformats.org/package/2006/relationships"><Relationship Id="rId1" Type="http://schemas.openxmlformats.org/officeDocument/2006/relationships/package" Target="../embeddings/Microsoft_Excel_Worksheet668.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0.xml.rels><?xml version="1.0" encoding="UTF-8" standalone="yes"?>
<Relationships xmlns="http://schemas.openxmlformats.org/package/2006/relationships"><Relationship Id="rId1" Type="http://schemas.openxmlformats.org/officeDocument/2006/relationships/package" Target="../embeddings/Microsoft_Excel_Worksheet669.xlsx"/></Relationships>
</file>

<file path=ppt/charts/_rels/chart671.xml.rels><?xml version="1.0" encoding="UTF-8" standalone="yes"?>
<Relationships xmlns="http://schemas.openxmlformats.org/package/2006/relationships"><Relationship Id="rId1" Type="http://schemas.openxmlformats.org/officeDocument/2006/relationships/package" Target="../embeddings/Microsoft_Excel_Worksheet670.xlsx"/></Relationships>
</file>

<file path=ppt/charts/_rels/chart672.xml.rels><?xml version="1.0" encoding="UTF-8" standalone="yes"?>
<Relationships xmlns="http://schemas.openxmlformats.org/package/2006/relationships"><Relationship Id="rId1" Type="http://schemas.openxmlformats.org/officeDocument/2006/relationships/package" Target="../embeddings/Microsoft_Excel_Worksheet671.xlsx"/></Relationships>
</file>

<file path=ppt/charts/_rels/chart673.xml.rels><?xml version="1.0" encoding="UTF-8" standalone="yes"?>
<Relationships xmlns="http://schemas.openxmlformats.org/package/2006/relationships"><Relationship Id="rId1" Type="http://schemas.openxmlformats.org/officeDocument/2006/relationships/package" Target="../embeddings/Microsoft_Excel_Worksheet672.xlsx"/></Relationships>
</file>

<file path=ppt/charts/_rels/chart674.xml.rels><?xml version="1.0" encoding="UTF-8" standalone="yes"?>
<Relationships xmlns="http://schemas.openxmlformats.org/package/2006/relationships"><Relationship Id="rId1" Type="http://schemas.openxmlformats.org/officeDocument/2006/relationships/package" Target="../embeddings/Microsoft_Excel_Worksheet673.xlsx"/></Relationships>
</file>

<file path=ppt/charts/_rels/chart675.xml.rels><?xml version="1.0" encoding="UTF-8" standalone="yes"?>
<Relationships xmlns="http://schemas.openxmlformats.org/package/2006/relationships"><Relationship Id="rId1" Type="http://schemas.openxmlformats.org/officeDocument/2006/relationships/package" Target="../embeddings/Microsoft_Excel_Worksheet674.xlsx"/></Relationships>
</file>

<file path=ppt/charts/_rels/chart676.xml.rels><?xml version="1.0" encoding="UTF-8" standalone="yes"?>
<Relationships xmlns="http://schemas.openxmlformats.org/package/2006/relationships"><Relationship Id="rId1" Type="http://schemas.openxmlformats.org/officeDocument/2006/relationships/package" Target="../embeddings/Microsoft_Excel_Worksheet675.xlsx"/></Relationships>
</file>

<file path=ppt/charts/_rels/chart677.xml.rels><?xml version="1.0" encoding="UTF-8" standalone="yes"?>
<Relationships xmlns="http://schemas.openxmlformats.org/package/2006/relationships"><Relationship Id="rId1" Type="http://schemas.openxmlformats.org/officeDocument/2006/relationships/package" Target="../embeddings/Microsoft_Excel_Worksheet676.xlsx"/></Relationships>
</file>

<file path=ppt/charts/_rels/chart678.xml.rels><?xml version="1.0" encoding="UTF-8" standalone="yes"?>
<Relationships xmlns="http://schemas.openxmlformats.org/package/2006/relationships"><Relationship Id="rId1" Type="http://schemas.openxmlformats.org/officeDocument/2006/relationships/package" Target="../embeddings/Microsoft_Excel_Worksheet677.xlsx"/></Relationships>
</file>

<file path=ppt/charts/_rels/chart679.xml.rels><?xml version="1.0" encoding="UTF-8" standalone="yes"?>
<Relationships xmlns="http://schemas.openxmlformats.org/package/2006/relationships"><Relationship Id="rId1" Type="http://schemas.openxmlformats.org/officeDocument/2006/relationships/package" Target="../embeddings/Microsoft_Excel_Worksheet678.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0.xml.rels><?xml version="1.0" encoding="UTF-8" standalone="yes"?>
<Relationships xmlns="http://schemas.openxmlformats.org/package/2006/relationships"><Relationship Id="rId1" Type="http://schemas.openxmlformats.org/officeDocument/2006/relationships/package" Target="../embeddings/Microsoft_Excel_Worksheet679.xlsx"/></Relationships>
</file>

<file path=ppt/charts/_rels/chart681.xml.rels><?xml version="1.0" encoding="UTF-8" standalone="yes"?>
<Relationships xmlns="http://schemas.openxmlformats.org/package/2006/relationships"><Relationship Id="rId1" Type="http://schemas.openxmlformats.org/officeDocument/2006/relationships/package" Target="../embeddings/Microsoft_Excel_Worksheet680.xlsx"/></Relationships>
</file>

<file path=ppt/charts/_rels/chart682.xml.rels><?xml version="1.0" encoding="UTF-8" standalone="yes"?>
<Relationships xmlns="http://schemas.openxmlformats.org/package/2006/relationships"><Relationship Id="rId1" Type="http://schemas.openxmlformats.org/officeDocument/2006/relationships/package" Target="../embeddings/Microsoft_Excel_Worksheet681.xlsx"/></Relationships>
</file>

<file path=ppt/charts/_rels/chart683.xml.rels><?xml version="1.0" encoding="UTF-8" standalone="yes"?>
<Relationships xmlns="http://schemas.openxmlformats.org/package/2006/relationships"><Relationship Id="rId1" Type="http://schemas.openxmlformats.org/officeDocument/2006/relationships/package" Target="../embeddings/Microsoft_Excel_Worksheet682.xlsx"/></Relationships>
</file>

<file path=ppt/charts/_rels/chart684.xml.rels><?xml version="1.0" encoding="UTF-8" standalone="yes"?>
<Relationships xmlns="http://schemas.openxmlformats.org/package/2006/relationships"><Relationship Id="rId1" Type="http://schemas.openxmlformats.org/officeDocument/2006/relationships/package" Target="../embeddings/Microsoft_Excel_Worksheet683.xlsx"/></Relationships>
</file>

<file path=ppt/charts/_rels/chart685.xml.rels><?xml version="1.0" encoding="UTF-8" standalone="yes"?>
<Relationships xmlns="http://schemas.openxmlformats.org/package/2006/relationships"><Relationship Id="rId1" Type="http://schemas.openxmlformats.org/officeDocument/2006/relationships/package" Target="../embeddings/Microsoft_Excel_Worksheet684.xlsx"/></Relationships>
</file>

<file path=ppt/charts/_rels/chart686.xml.rels><?xml version="1.0" encoding="UTF-8" standalone="yes"?>
<Relationships xmlns="http://schemas.openxmlformats.org/package/2006/relationships"><Relationship Id="rId1" Type="http://schemas.openxmlformats.org/officeDocument/2006/relationships/package" Target="../embeddings/Microsoft_Excel_Worksheet685.xlsx"/></Relationships>
</file>

<file path=ppt/charts/_rels/chart687.xml.rels><?xml version="1.0" encoding="UTF-8" standalone="yes"?>
<Relationships xmlns="http://schemas.openxmlformats.org/package/2006/relationships"><Relationship Id="rId1" Type="http://schemas.openxmlformats.org/officeDocument/2006/relationships/package" Target="../embeddings/Microsoft_Excel_Worksheet686.xlsx"/></Relationships>
</file>

<file path=ppt/charts/_rels/chart688.xml.rels><?xml version="1.0" encoding="UTF-8" standalone="yes"?>
<Relationships xmlns="http://schemas.openxmlformats.org/package/2006/relationships"><Relationship Id="rId1" Type="http://schemas.openxmlformats.org/officeDocument/2006/relationships/package" Target="../embeddings/Microsoft_Excel_Worksheet687.xlsx"/></Relationships>
</file>

<file path=ppt/charts/_rels/chart689.xml.rels><?xml version="1.0" encoding="UTF-8" standalone="yes"?>
<Relationships xmlns="http://schemas.openxmlformats.org/package/2006/relationships"><Relationship Id="rId1" Type="http://schemas.openxmlformats.org/officeDocument/2006/relationships/package" Target="../embeddings/Microsoft_Excel_Worksheet68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0.xml.rels><?xml version="1.0" encoding="UTF-8" standalone="yes"?>
<Relationships xmlns="http://schemas.openxmlformats.org/package/2006/relationships"><Relationship Id="rId1" Type="http://schemas.openxmlformats.org/officeDocument/2006/relationships/package" Target="../embeddings/Microsoft_Excel_Worksheet689.xlsx"/></Relationships>
</file>

<file path=ppt/charts/_rels/chart691.xml.rels><?xml version="1.0" encoding="UTF-8" standalone="yes"?>
<Relationships xmlns="http://schemas.openxmlformats.org/package/2006/relationships"><Relationship Id="rId1" Type="http://schemas.openxmlformats.org/officeDocument/2006/relationships/package" Target="../embeddings/Microsoft_Excel_Worksheet690.xlsx"/></Relationships>
</file>

<file path=ppt/charts/_rels/chart692.xml.rels><?xml version="1.0" encoding="UTF-8" standalone="yes"?>
<Relationships xmlns="http://schemas.openxmlformats.org/package/2006/relationships"><Relationship Id="rId1" Type="http://schemas.openxmlformats.org/officeDocument/2006/relationships/package" Target="../embeddings/Microsoft_Excel_Worksheet691.xlsx"/></Relationships>
</file>

<file path=ppt/charts/_rels/chart693.xml.rels><?xml version="1.0" encoding="UTF-8" standalone="yes"?>
<Relationships xmlns="http://schemas.openxmlformats.org/package/2006/relationships"><Relationship Id="rId1" Type="http://schemas.openxmlformats.org/officeDocument/2006/relationships/package" Target="../embeddings/Microsoft_Excel_Worksheet692.xlsx"/></Relationships>
</file>

<file path=ppt/charts/_rels/chart694.xml.rels><?xml version="1.0" encoding="UTF-8" standalone="yes"?>
<Relationships xmlns="http://schemas.openxmlformats.org/package/2006/relationships"><Relationship Id="rId1" Type="http://schemas.openxmlformats.org/officeDocument/2006/relationships/package" Target="../embeddings/Microsoft_Excel_Worksheet693.xlsx"/></Relationships>
</file>

<file path=ppt/charts/_rels/chart695.xml.rels><?xml version="1.0" encoding="UTF-8" standalone="yes"?>
<Relationships xmlns="http://schemas.openxmlformats.org/package/2006/relationships"><Relationship Id="rId1" Type="http://schemas.openxmlformats.org/officeDocument/2006/relationships/package" Target="../embeddings/Microsoft_Excel_Worksheet694.xlsx"/></Relationships>
</file>

<file path=ppt/charts/_rels/chart696.xml.rels><?xml version="1.0" encoding="UTF-8" standalone="yes"?>
<Relationships xmlns="http://schemas.openxmlformats.org/package/2006/relationships"><Relationship Id="rId1" Type="http://schemas.openxmlformats.org/officeDocument/2006/relationships/package" Target="../embeddings/Microsoft_Excel_Worksheet695.xlsx"/></Relationships>
</file>

<file path=ppt/charts/_rels/chart697.xml.rels><?xml version="1.0" encoding="UTF-8" standalone="yes"?>
<Relationships xmlns="http://schemas.openxmlformats.org/package/2006/relationships"><Relationship Id="rId1" Type="http://schemas.openxmlformats.org/officeDocument/2006/relationships/package" Target="../embeddings/Microsoft_Excel_Worksheet696.xlsx"/></Relationships>
</file>

<file path=ppt/charts/_rels/chart698.xml.rels><?xml version="1.0" encoding="UTF-8" standalone="yes"?>
<Relationships xmlns="http://schemas.openxmlformats.org/package/2006/relationships"><Relationship Id="rId1" Type="http://schemas.openxmlformats.org/officeDocument/2006/relationships/package" Target="../embeddings/Microsoft_Excel_Worksheet697.xlsx"/></Relationships>
</file>

<file path=ppt/charts/_rels/chart699.xml.rels><?xml version="1.0" encoding="UTF-8" standalone="yes"?>
<Relationships xmlns="http://schemas.openxmlformats.org/package/2006/relationships"><Relationship Id="rId1" Type="http://schemas.openxmlformats.org/officeDocument/2006/relationships/package" Target="../embeddings/Microsoft_Excel_Worksheet69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00.xml.rels><?xml version="1.0" encoding="UTF-8" standalone="yes"?>
<Relationships xmlns="http://schemas.openxmlformats.org/package/2006/relationships"><Relationship Id="rId1" Type="http://schemas.openxmlformats.org/officeDocument/2006/relationships/package" Target="../embeddings/Microsoft_Excel_Worksheet699.xlsx"/></Relationships>
</file>

<file path=ppt/charts/_rels/chart701.xml.rels><?xml version="1.0" encoding="UTF-8" standalone="yes"?>
<Relationships xmlns="http://schemas.openxmlformats.org/package/2006/relationships"><Relationship Id="rId1" Type="http://schemas.openxmlformats.org/officeDocument/2006/relationships/package" Target="../embeddings/Microsoft_Excel_Worksheet700.xlsx"/></Relationships>
</file>

<file path=ppt/charts/_rels/chart702.xml.rels><?xml version="1.0" encoding="UTF-8" standalone="yes"?>
<Relationships xmlns="http://schemas.openxmlformats.org/package/2006/relationships"><Relationship Id="rId1" Type="http://schemas.openxmlformats.org/officeDocument/2006/relationships/package" Target="../embeddings/Microsoft_Excel_Worksheet701.xlsx"/></Relationships>
</file>

<file path=ppt/charts/_rels/chart703.xml.rels><?xml version="1.0" encoding="UTF-8" standalone="yes"?>
<Relationships xmlns="http://schemas.openxmlformats.org/package/2006/relationships"><Relationship Id="rId1" Type="http://schemas.openxmlformats.org/officeDocument/2006/relationships/package" Target="../embeddings/Microsoft_Excel_Worksheet702.xlsx"/></Relationships>
</file>

<file path=ppt/charts/_rels/chart704.xml.rels><?xml version="1.0" encoding="UTF-8" standalone="yes"?>
<Relationships xmlns="http://schemas.openxmlformats.org/package/2006/relationships"><Relationship Id="rId1" Type="http://schemas.openxmlformats.org/officeDocument/2006/relationships/package" Target="../embeddings/Microsoft_Excel_Worksheet703.xlsx"/></Relationships>
</file>

<file path=ppt/charts/_rels/chart705.xml.rels><?xml version="1.0" encoding="UTF-8" standalone="yes"?>
<Relationships xmlns="http://schemas.openxmlformats.org/package/2006/relationships"><Relationship Id="rId1" Type="http://schemas.openxmlformats.org/officeDocument/2006/relationships/package" Target="../embeddings/Microsoft_Excel_Worksheet704.xlsx"/></Relationships>
</file>

<file path=ppt/charts/_rels/chart706.xml.rels><?xml version="1.0" encoding="UTF-8" standalone="yes"?>
<Relationships xmlns="http://schemas.openxmlformats.org/package/2006/relationships"><Relationship Id="rId1" Type="http://schemas.openxmlformats.org/officeDocument/2006/relationships/package" Target="../embeddings/Microsoft_Excel_Worksheet705.xlsx"/></Relationships>
</file>

<file path=ppt/charts/_rels/chart707.xml.rels><?xml version="1.0" encoding="UTF-8" standalone="yes"?>
<Relationships xmlns="http://schemas.openxmlformats.org/package/2006/relationships"><Relationship Id="rId1" Type="http://schemas.openxmlformats.org/officeDocument/2006/relationships/package" Target="../embeddings/Microsoft_Excel_Worksheet706.xlsx"/></Relationships>
</file>

<file path=ppt/charts/_rels/chart708.xml.rels><?xml version="1.0" encoding="UTF-8" standalone="yes"?>
<Relationships xmlns="http://schemas.openxmlformats.org/package/2006/relationships"><Relationship Id="rId1" Type="http://schemas.openxmlformats.org/officeDocument/2006/relationships/package" Target="../embeddings/Microsoft_Excel_Worksheet707.xlsx"/></Relationships>
</file>

<file path=ppt/charts/_rels/chart709.xml.rels><?xml version="1.0" encoding="UTF-8" standalone="yes"?>
<Relationships xmlns="http://schemas.openxmlformats.org/package/2006/relationships"><Relationship Id="rId1" Type="http://schemas.openxmlformats.org/officeDocument/2006/relationships/package" Target="../embeddings/Microsoft_Excel_Worksheet708.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0.xml.rels><?xml version="1.0" encoding="UTF-8" standalone="yes"?>
<Relationships xmlns="http://schemas.openxmlformats.org/package/2006/relationships"><Relationship Id="rId1" Type="http://schemas.openxmlformats.org/officeDocument/2006/relationships/package" Target="../embeddings/Microsoft_Excel_Worksheet709.xlsx"/></Relationships>
</file>

<file path=ppt/charts/_rels/chart711.xml.rels><?xml version="1.0" encoding="UTF-8" standalone="yes"?>
<Relationships xmlns="http://schemas.openxmlformats.org/package/2006/relationships"><Relationship Id="rId1" Type="http://schemas.openxmlformats.org/officeDocument/2006/relationships/package" Target="../embeddings/Microsoft_Excel_Worksheet710.xlsx"/></Relationships>
</file>

<file path=ppt/charts/_rels/chart712.xml.rels><?xml version="1.0" encoding="UTF-8" standalone="yes"?>
<Relationships xmlns="http://schemas.openxmlformats.org/package/2006/relationships"><Relationship Id="rId1" Type="http://schemas.openxmlformats.org/officeDocument/2006/relationships/package" Target="../embeddings/Microsoft_Excel_Worksheet711.xlsx"/></Relationships>
</file>

<file path=ppt/charts/_rels/chart713.xml.rels><?xml version="1.0" encoding="UTF-8" standalone="yes"?>
<Relationships xmlns="http://schemas.openxmlformats.org/package/2006/relationships"><Relationship Id="rId1" Type="http://schemas.openxmlformats.org/officeDocument/2006/relationships/package" Target="../embeddings/Microsoft_Excel_Worksheet712.xlsx"/></Relationships>
</file>

<file path=ppt/charts/_rels/chart714.xml.rels><?xml version="1.0" encoding="UTF-8" standalone="yes"?>
<Relationships xmlns="http://schemas.openxmlformats.org/package/2006/relationships"><Relationship Id="rId1" Type="http://schemas.openxmlformats.org/officeDocument/2006/relationships/package" Target="../embeddings/Microsoft_Excel_Worksheet713.xlsx"/></Relationships>
</file>

<file path=ppt/charts/_rels/chart715.xml.rels><?xml version="1.0" encoding="UTF-8" standalone="yes"?>
<Relationships xmlns="http://schemas.openxmlformats.org/package/2006/relationships"><Relationship Id="rId1" Type="http://schemas.openxmlformats.org/officeDocument/2006/relationships/package" Target="../embeddings/Microsoft_Excel_Worksheet714.xlsx"/></Relationships>
</file>

<file path=ppt/charts/_rels/chart716.xml.rels><?xml version="1.0" encoding="UTF-8" standalone="yes"?>
<Relationships xmlns="http://schemas.openxmlformats.org/package/2006/relationships"><Relationship Id="rId1" Type="http://schemas.openxmlformats.org/officeDocument/2006/relationships/package" Target="../embeddings/Microsoft_Excel_Worksheet715.xlsx"/></Relationships>
</file>

<file path=ppt/charts/_rels/chart717.xml.rels><?xml version="1.0" encoding="UTF-8" standalone="yes"?>
<Relationships xmlns="http://schemas.openxmlformats.org/package/2006/relationships"><Relationship Id="rId1" Type="http://schemas.openxmlformats.org/officeDocument/2006/relationships/package" Target="../embeddings/Microsoft_Excel_Worksheet716.xlsx"/></Relationships>
</file>

<file path=ppt/charts/_rels/chart718.xml.rels><?xml version="1.0" encoding="UTF-8" standalone="yes"?>
<Relationships xmlns="http://schemas.openxmlformats.org/package/2006/relationships"><Relationship Id="rId1" Type="http://schemas.openxmlformats.org/officeDocument/2006/relationships/package" Target="../embeddings/Microsoft_Excel_Worksheet717.xlsx"/></Relationships>
</file>

<file path=ppt/charts/_rels/chart719.xml.rels><?xml version="1.0" encoding="UTF-8" standalone="yes"?>
<Relationships xmlns="http://schemas.openxmlformats.org/package/2006/relationships"><Relationship Id="rId1" Type="http://schemas.openxmlformats.org/officeDocument/2006/relationships/package" Target="../embeddings/Microsoft_Excel_Worksheet718.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0.xml.rels><?xml version="1.0" encoding="UTF-8" standalone="yes"?>
<Relationships xmlns="http://schemas.openxmlformats.org/package/2006/relationships"><Relationship Id="rId1" Type="http://schemas.openxmlformats.org/officeDocument/2006/relationships/package" Target="../embeddings/Microsoft_Excel_Worksheet719.xlsx"/></Relationships>
</file>

<file path=ppt/charts/_rels/chart721.xml.rels><?xml version="1.0" encoding="UTF-8" standalone="yes"?>
<Relationships xmlns="http://schemas.openxmlformats.org/package/2006/relationships"><Relationship Id="rId1" Type="http://schemas.openxmlformats.org/officeDocument/2006/relationships/package" Target="../embeddings/Microsoft_Excel_Worksheet720.xlsx"/></Relationships>
</file>

<file path=ppt/charts/_rels/chart722.xml.rels><?xml version="1.0" encoding="UTF-8" standalone="yes"?>
<Relationships xmlns="http://schemas.openxmlformats.org/package/2006/relationships"><Relationship Id="rId1" Type="http://schemas.openxmlformats.org/officeDocument/2006/relationships/package" Target="../embeddings/Microsoft_Excel_Worksheet721.xlsx"/></Relationships>
</file>

<file path=ppt/charts/_rels/chart723.xml.rels><?xml version="1.0" encoding="UTF-8" standalone="yes"?>
<Relationships xmlns="http://schemas.openxmlformats.org/package/2006/relationships"><Relationship Id="rId1" Type="http://schemas.openxmlformats.org/officeDocument/2006/relationships/package" Target="../embeddings/Microsoft_Excel_Worksheet722.xlsx"/></Relationships>
</file>

<file path=ppt/charts/_rels/chart724.xml.rels><?xml version="1.0" encoding="UTF-8" standalone="yes"?>
<Relationships xmlns="http://schemas.openxmlformats.org/package/2006/relationships"><Relationship Id="rId1" Type="http://schemas.openxmlformats.org/officeDocument/2006/relationships/package" Target="../embeddings/Microsoft_Excel_Worksheet723.xlsx"/></Relationships>
</file>

<file path=ppt/charts/_rels/chart725.xml.rels><?xml version="1.0" encoding="UTF-8" standalone="yes"?>
<Relationships xmlns="http://schemas.openxmlformats.org/package/2006/relationships"><Relationship Id="rId1" Type="http://schemas.openxmlformats.org/officeDocument/2006/relationships/package" Target="../embeddings/Microsoft_Excel_Worksheet724.xlsx"/></Relationships>
</file>

<file path=ppt/charts/_rels/chart726.xml.rels><?xml version="1.0" encoding="UTF-8" standalone="yes"?>
<Relationships xmlns="http://schemas.openxmlformats.org/package/2006/relationships"><Relationship Id="rId1" Type="http://schemas.openxmlformats.org/officeDocument/2006/relationships/package" Target="../embeddings/Microsoft_Excel_Worksheet725.xlsx"/></Relationships>
</file>

<file path=ppt/charts/_rels/chart727.xml.rels><?xml version="1.0" encoding="UTF-8" standalone="yes"?>
<Relationships xmlns="http://schemas.openxmlformats.org/package/2006/relationships"><Relationship Id="rId1" Type="http://schemas.openxmlformats.org/officeDocument/2006/relationships/package" Target="../embeddings/Microsoft_Excel_Worksheet726.xlsx"/></Relationships>
</file>

<file path=ppt/charts/_rels/chart728.xml.rels><?xml version="1.0" encoding="UTF-8" standalone="yes"?>
<Relationships xmlns="http://schemas.openxmlformats.org/package/2006/relationships"><Relationship Id="rId1" Type="http://schemas.openxmlformats.org/officeDocument/2006/relationships/package" Target="../embeddings/Microsoft_Excel_Worksheet727.xlsx"/></Relationships>
</file>

<file path=ppt/charts/_rels/chart729.xml.rels><?xml version="1.0" encoding="UTF-8" standalone="yes"?>
<Relationships xmlns="http://schemas.openxmlformats.org/package/2006/relationships"><Relationship Id="rId1" Type="http://schemas.openxmlformats.org/officeDocument/2006/relationships/package" Target="../embeddings/Microsoft_Excel_Worksheet728.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30.xml.rels><?xml version="1.0" encoding="UTF-8" standalone="yes"?>
<Relationships xmlns="http://schemas.openxmlformats.org/package/2006/relationships"><Relationship Id="rId1" Type="http://schemas.openxmlformats.org/officeDocument/2006/relationships/package" Target="../embeddings/Microsoft_Excel_Worksheet729.xlsx"/></Relationships>
</file>

<file path=ppt/charts/_rels/chart731.xml.rels><?xml version="1.0" encoding="UTF-8" standalone="yes"?>
<Relationships xmlns="http://schemas.openxmlformats.org/package/2006/relationships"><Relationship Id="rId1" Type="http://schemas.openxmlformats.org/officeDocument/2006/relationships/package" Target="../embeddings/Microsoft_Excel_Worksheet730.xlsx"/></Relationships>
</file>

<file path=ppt/charts/_rels/chart732.xml.rels><?xml version="1.0" encoding="UTF-8" standalone="yes"?>
<Relationships xmlns="http://schemas.openxmlformats.org/package/2006/relationships"><Relationship Id="rId1" Type="http://schemas.openxmlformats.org/officeDocument/2006/relationships/package" Target="../embeddings/Microsoft_Excel_Worksheet731.xlsx"/></Relationships>
</file>

<file path=ppt/charts/_rels/chart733.xml.rels><?xml version="1.0" encoding="UTF-8" standalone="yes"?>
<Relationships xmlns="http://schemas.openxmlformats.org/package/2006/relationships"><Relationship Id="rId1" Type="http://schemas.openxmlformats.org/officeDocument/2006/relationships/package" Target="../embeddings/Microsoft_Excel_Worksheet732.xlsx"/></Relationships>
</file>

<file path=ppt/charts/_rels/chart734.xml.rels><?xml version="1.0" encoding="UTF-8" standalone="yes"?>
<Relationships xmlns="http://schemas.openxmlformats.org/package/2006/relationships"><Relationship Id="rId1" Type="http://schemas.openxmlformats.org/officeDocument/2006/relationships/package" Target="../embeddings/Microsoft_Excel_Worksheet733.xlsx"/></Relationships>
</file>

<file path=ppt/charts/_rels/chart735.xml.rels><?xml version="1.0" encoding="UTF-8" standalone="yes"?>
<Relationships xmlns="http://schemas.openxmlformats.org/package/2006/relationships"><Relationship Id="rId1" Type="http://schemas.openxmlformats.org/officeDocument/2006/relationships/package" Target="../embeddings/Microsoft_Excel_Worksheet734.xlsx"/></Relationships>
</file>

<file path=ppt/charts/_rels/chart736.xml.rels><?xml version="1.0" encoding="UTF-8" standalone="yes"?>
<Relationships xmlns="http://schemas.openxmlformats.org/package/2006/relationships"><Relationship Id="rId1" Type="http://schemas.openxmlformats.org/officeDocument/2006/relationships/package" Target="../embeddings/Microsoft_Excel_Worksheet735.xlsx"/></Relationships>
</file>

<file path=ppt/charts/_rels/chart737.xml.rels><?xml version="1.0" encoding="UTF-8" standalone="yes"?>
<Relationships xmlns="http://schemas.openxmlformats.org/package/2006/relationships"><Relationship Id="rId1" Type="http://schemas.openxmlformats.org/officeDocument/2006/relationships/package" Target="../embeddings/Microsoft_Excel_Worksheet736.xlsx"/></Relationships>
</file>

<file path=ppt/charts/_rels/chart738.xml.rels><?xml version="1.0" encoding="UTF-8" standalone="yes"?>
<Relationships xmlns="http://schemas.openxmlformats.org/package/2006/relationships"><Relationship Id="rId1" Type="http://schemas.openxmlformats.org/officeDocument/2006/relationships/package" Target="../embeddings/Microsoft_Excel_Worksheet737.xlsx"/></Relationships>
</file>

<file path=ppt/charts/_rels/chart739.xml.rels><?xml version="1.0" encoding="UTF-8" standalone="yes"?>
<Relationships xmlns="http://schemas.openxmlformats.org/package/2006/relationships"><Relationship Id="rId1" Type="http://schemas.openxmlformats.org/officeDocument/2006/relationships/package" Target="../embeddings/Microsoft_Excel_Worksheet738.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40.xml.rels><?xml version="1.0" encoding="UTF-8" standalone="yes"?>
<Relationships xmlns="http://schemas.openxmlformats.org/package/2006/relationships"><Relationship Id="rId1" Type="http://schemas.openxmlformats.org/officeDocument/2006/relationships/package" Target="../embeddings/Microsoft_Excel_Worksheet739.xlsx"/></Relationships>
</file>

<file path=ppt/charts/_rels/chart741.xml.rels><?xml version="1.0" encoding="UTF-8" standalone="yes"?>
<Relationships xmlns="http://schemas.openxmlformats.org/package/2006/relationships"><Relationship Id="rId1" Type="http://schemas.openxmlformats.org/officeDocument/2006/relationships/package" Target="../embeddings/Microsoft_Excel_Worksheet740.xlsx"/></Relationships>
</file>

<file path=ppt/charts/_rels/chart742.xml.rels><?xml version="1.0" encoding="UTF-8" standalone="yes"?>
<Relationships xmlns="http://schemas.openxmlformats.org/package/2006/relationships"><Relationship Id="rId1" Type="http://schemas.openxmlformats.org/officeDocument/2006/relationships/package" Target="../embeddings/Microsoft_Excel_Worksheet741.xlsx"/></Relationships>
</file>

<file path=ppt/charts/_rels/chart743.xml.rels><?xml version="1.0" encoding="UTF-8" standalone="yes"?>
<Relationships xmlns="http://schemas.openxmlformats.org/package/2006/relationships"><Relationship Id="rId1" Type="http://schemas.openxmlformats.org/officeDocument/2006/relationships/package" Target="../embeddings/Microsoft_Excel_Worksheet742.xlsx"/></Relationships>
</file>

<file path=ppt/charts/_rels/chart744.xml.rels><?xml version="1.0" encoding="UTF-8" standalone="yes"?>
<Relationships xmlns="http://schemas.openxmlformats.org/package/2006/relationships"><Relationship Id="rId1" Type="http://schemas.openxmlformats.org/officeDocument/2006/relationships/package" Target="../embeddings/Microsoft_Excel_Worksheet743.xlsx"/></Relationships>
</file>

<file path=ppt/charts/_rels/chart745.xml.rels><?xml version="1.0" encoding="UTF-8" standalone="yes"?>
<Relationships xmlns="http://schemas.openxmlformats.org/package/2006/relationships"><Relationship Id="rId1" Type="http://schemas.openxmlformats.org/officeDocument/2006/relationships/package" Target="../embeddings/Microsoft_Excel_Worksheet744.xlsx"/></Relationships>
</file>

<file path=ppt/charts/_rels/chart746.xml.rels><?xml version="1.0" encoding="UTF-8" standalone="yes"?>
<Relationships xmlns="http://schemas.openxmlformats.org/package/2006/relationships"><Relationship Id="rId1" Type="http://schemas.openxmlformats.org/officeDocument/2006/relationships/package" Target="../embeddings/Microsoft_Excel_Worksheet745.xlsx"/></Relationships>
</file>

<file path=ppt/charts/_rels/chart747.xml.rels><?xml version="1.0" encoding="UTF-8" standalone="yes"?>
<Relationships xmlns="http://schemas.openxmlformats.org/package/2006/relationships"><Relationship Id="rId1" Type="http://schemas.openxmlformats.org/officeDocument/2006/relationships/package" Target="../embeddings/Microsoft_Excel_Worksheet746.xlsx"/></Relationships>
</file>

<file path=ppt/charts/_rels/chart748.xml.rels><?xml version="1.0" encoding="UTF-8" standalone="yes"?>
<Relationships xmlns="http://schemas.openxmlformats.org/package/2006/relationships"><Relationship Id="rId1" Type="http://schemas.openxmlformats.org/officeDocument/2006/relationships/package" Target="../embeddings/Microsoft_Excel_Worksheet747.xlsx"/></Relationships>
</file>

<file path=ppt/charts/_rels/chart749.xml.rels><?xml version="1.0" encoding="UTF-8" standalone="yes"?>
<Relationships xmlns="http://schemas.openxmlformats.org/package/2006/relationships"><Relationship Id="rId1" Type="http://schemas.openxmlformats.org/officeDocument/2006/relationships/package" Target="../embeddings/Microsoft_Excel_Worksheet748.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50.xml.rels><?xml version="1.0" encoding="UTF-8" standalone="yes"?>
<Relationships xmlns="http://schemas.openxmlformats.org/package/2006/relationships"><Relationship Id="rId1" Type="http://schemas.openxmlformats.org/officeDocument/2006/relationships/package" Target="../embeddings/Microsoft_Excel_Worksheet749.xlsx"/></Relationships>
</file>

<file path=ppt/charts/_rels/chart751.xml.rels><?xml version="1.0" encoding="UTF-8" standalone="yes"?>
<Relationships xmlns="http://schemas.openxmlformats.org/package/2006/relationships"><Relationship Id="rId1" Type="http://schemas.openxmlformats.org/officeDocument/2006/relationships/package" Target="../embeddings/Microsoft_Excel_Worksheet750.xlsx"/></Relationships>
</file>

<file path=ppt/charts/_rels/chart752.xml.rels><?xml version="1.0" encoding="UTF-8" standalone="yes"?>
<Relationships xmlns="http://schemas.openxmlformats.org/package/2006/relationships"><Relationship Id="rId1" Type="http://schemas.openxmlformats.org/officeDocument/2006/relationships/package" Target="../embeddings/Microsoft_Excel_Worksheet751.xlsx"/></Relationships>
</file>

<file path=ppt/charts/_rels/chart753.xml.rels><?xml version="1.0" encoding="UTF-8" standalone="yes"?>
<Relationships xmlns="http://schemas.openxmlformats.org/package/2006/relationships"><Relationship Id="rId1" Type="http://schemas.openxmlformats.org/officeDocument/2006/relationships/package" Target="../embeddings/Microsoft_Excel_Worksheet752.xlsx"/></Relationships>
</file>

<file path=ppt/charts/_rels/chart754.xml.rels><?xml version="1.0" encoding="UTF-8" standalone="yes"?>
<Relationships xmlns="http://schemas.openxmlformats.org/package/2006/relationships"><Relationship Id="rId1" Type="http://schemas.openxmlformats.org/officeDocument/2006/relationships/package" Target="../embeddings/Microsoft_Excel_Worksheet753.xlsx"/></Relationships>
</file>

<file path=ppt/charts/_rels/chart755.xml.rels><?xml version="1.0" encoding="UTF-8" standalone="yes"?>
<Relationships xmlns="http://schemas.openxmlformats.org/package/2006/relationships"><Relationship Id="rId1" Type="http://schemas.openxmlformats.org/officeDocument/2006/relationships/package" Target="../embeddings/Microsoft_Excel_Worksheet754.xlsx"/></Relationships>
</file>

<file path=ppt/charts/_rels/chart756.xml.rels><?xml version="1.0" encoding="UTF-8" standalone="yes"?>
<Relationships xmlns="http://schemas.openxmlformats.org/package/2006/relationships"><Relationship Id="rId1" Type="http://schemas.openxmlformats.org/officeDocument/2006/relationships/package" Target="../embeddings/Microsoft_Excel_Worksheet755.xlsx"/></Relationships>
</file>

<file path=ppt/charts/_rels/chart757.xml.rels><?xml version="1.0" encoding="UTF-8" standalone="yes"?>
<Relationships xmlns="http://schemas.openxmlformats.org/package/2006/relationships"><Relationship Id="rId1" Type="http://schemas.openxmlformats.org/officeDocument/2006/relationships/package" Target="../embeddings/Microsoft_Excel_Worksheet756.xlsx"/></Relationships>
</file>

<file path=ppt/charts/_rels/chart758.xml.rels><?xml version="1.0" encoding="UTF-8" standalone="yes"?>
<Relationships xmlns="http://schemas.openxmlformats.org/package/2006/relationships"><Relationship Id="rId1" Type="http://schemas.openxmlformats.org/officeDocument/2006/relationships/package" Target="../embeddings/Microsoft_Excel_Worksheet757.xlsx"/></Relationships>
</file>

<file path=ppt/charts/_rels/chart759.xml.rels><?xml version="1.0" encoding="UTF-8" standalone="yes"?>
<Relationships xmlns="http://schemas.openxmlformats.org/package/2006/relationships"><Relationship Id="rId1" Type="http://schemas.openxmlformats.org/officeDocument/2006/relationships/package" Target="../embeddings/Microsoft_Excel_Worksheet758.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60.xml.rels><?xml version="1.0" encoding="UTF-8" standalone="yes"?>
<Relationships xmlns="http://schemas.openxmlformats.org/package/2006/relationships"><Relationship Id="rId1" Type="http://schemas.openxmlformats.org/officeDocument/2006/relationships/package" Target="../embeddings/Microsoft_Excel_Worksheet759.xlsx"/></Relationships>
</file>

<file path=ppt/charts/_rels/chart761.xml.rels><?xml version="1.0" encoding="UTF-8" standalone="yes"?>
<Relationships xmlns="http://schemas.openxmlformats.org/package/2006/relationships"><Relationship Id="rId1" Type="http://schemas.openxmlformats.org/officeDocument/2006/relationships/package" Target="../embeddings/Microsoft_Excel_Worksheet760.xlsx"/></Relationships>
</file>

<file path=ppt/charts/_rels/chart762.xml.rels><?xml version="1.0" encoding="UTF-8" standalone="yes"?>
<Relationships xmlns="http://schemas.openxmlformats.org/package/2006/relationships"><Relationship Id="rId1" Type="http://schemas.openxmlformats.org/officeDocument/2006/relationships/package" Target="../embeddings/Microsoft_Excel_Worksheet761.xlsx"/></Relationships>
</file>

<file path=ppt/charts/_rels/chart763.xml.rels><?xml version="1.0" encoding="UTF-8" standalone="yes"?>
<Relationships xmlns="http://schemas.openxmlformats.org/package/2006/relationships"><Relationship Id="rId1" Type="http://schemas.openxmlformats.org/officeDocument/2006/relationships/package" Target="../embeddings/Microsoft_Excel_Worksheet762.xlsx"/></Relationships>
</file>

<file path=ppt/charts/_rels/chart764.xml.rels><?xml version="1.0" encoding="UTF-8" standalone="yes"?>
<Relationships xmlns="http://schemas.openxmlformats.org/package/2006/relationships"><Relationship Id="rId1" Type="http://schemas.openxmlformats.org/officeDocument/2006/relationships/package" Target="../embeddings/Microsoft_Excel_Worksheet763.xlsx"/></Relationships>
</file>

<file path=ppt/charts/_rels/chart765.xml.rels><?xml version="1.0" encoding="UTF-8" standalone="yes"?>
<Relationships xmlns="http://schemas.openxmlformats.org/package/2006/relationships"><Relationship Id="rId1" Type="http://schemas.openxmlformats.org/officeDocument/2006/relationships/package" Target="../embeddings/Microsoft_Excel_Worksheet764.xlsx"/></Relationships>
</file>

<file path=ppt/charts/_rels/chart766.xml.rels><?xml version="1.0" encoding="UTF-8" standalone="yes"?>
<Relationships xmlns="http://schemas.openxmlformats.org/package/2006/relationships"><Relationship Id="rId1" Type="http://schemas.openxmlformats.org/officeDocument/2006/relationships/package" Target="../embeddings/Microsoft_Excel_Worksheet765.xlsx"/></Relationships>
</file>

<file path=ppt/charts/_rels/chart767.xml.rels><?xml version="1.0" encoding="UTF-8" standalone="yes"?>
<Relationships xmlns="http://schemas.openxmlformats.org/package/2006/relationships"><Relationship Id="rId1" Type="http://schemas.openxmlformats.org/officeDocument/2006/relationships/package" Target="../embeddings/Microsoft_Excel_Worksheet766.xlsx"/></Relationships>
</file>

<file path=ppt/charts/_rels/chart768.xml.rels><?xml version="1.0" encoding="UTF-8" standalone="yes"?>
<Relationships xmlns="http://schemas.openxmlformats.org/package/2006/relationships"><Relationship Id="rId1" Type="http://schemas.openxmlformats.org/officeDocument/2006/relationships/package" Target="../embeddings/Microsoft_Excel_Worksheet767.xlsx"/></Relationships>
</file>

<file path=ppt/charts/_rels/chart769.xml.rels><?xml version="1.0" encoding="UTF-8" standalone="yes"?>
<Relationships xmlns="http://schemas.openxmlformats.org/package/2006/relationships"><Relationship Id="rId1" Type="http://schemas.openxmlformats.org/officeDocument/2006/relationships/package" Target="../embeddings/Microsoft_Excel_Worksheet768.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70.xml.rels><?xml version="1.0" encoding="UTF-8" standalone="yes"?>
<Relationships xmlns="http://schemas.openxmlformats.org/package/2006/relationships"><Relationship Id="rId1" Type="http://schemas.openxmlformats.org/officeDocument/2006/relationships/package" Target="../embeddings/Microsoft_Excel_Worksheet769.xlsx"/></Relationships>
</file>

<file path=ppt/charts/_rels/chart771.xml.rels><?xml version="1.0" encoding="UTF-8" standalone="yes"?>
<Relationships xmlns="http://schemas.openxmlformats.org/package/2006/relationships"><Relationship Id="rId1" Type="http://schemas.openxmlformats.org/officeDocument/2006/relationships/package" Target="../embeddings/Microsoft_Excel_Worksheet770.xlsx"/></Relationships>
</file>

<file path=ppt/charts/_rels/chart772.xml.rels><?xml version="1.0" encoding="UTF-8" standalone="yes"?>
<Relationships xmlns="http://schemas.openxmlformats.org/package/2006/relationships"><Relationship Id="rId1" Type="http://schemas.openxmlformats.org/officeDocument/2006/relationships/package" Target="../embeddings/Microsoft_Excel_Worksheet771.xlsx"/></Relationships>
</file>

<file path=ppt/charts/_rels/chart773.xml.rels><?xml version="1.0" encoding="UTF-8" standalone="yes"?>
<Relationships xmlns="http://schemas.openxmlformats.org/package/2006/relationships"><Relationship Id="rId1" Type="http://schemas.openxmlformats.org/officeDocument/2006/relationships/package" Target="../embeddings/Microsoft_Excel_Worksheet772.xlsx"/></Relationships>
</file>

<file path=ppt/charts/_rels/chart774.xml.rels><?xml version="1.0" encoding="UTF-8" standalone="yes"?>
<Relationships xmlns="http://schemas.openxmlformats.org/package/2006/relationships"><Relationship Id="rId1" Type="http://schemas.openxmlformats.org/officeDocument/2006/relationships/package" Target="../embeddings/Microsoft_Excel_Worksheet773.xlsx"/></Relationships>
</file>

<file path=ppt/charts/_rels/chart775.xml.rels><?xml version="1.0" encoding="UTF-8" standalone="yes"?>
<Relationships xmlns="http://schemas.openxmlformats.org/package/2006/relationships"><Relationship Id="rId1" Type="http://schemas.openxmlformats.org/officeDocument/2006/relationships/package" Target="../embeddings/Microsoft_Excel_Worksheet774.xlsx"/></Relationships>
</file>

<file path=ppt/charts/_rels/chart776.xml.rels><?xml version="1.0" encoding="UTF-8" standalone="yes"?>
<Relationships xmlns="http://schemas.openxmlformats.org/package/2006/relationships"><Relationship Id="rId1" Type="http://schemas.openxmlformats.org/officeDocument/2006/relationships/package" Target="../embeddings/Microsoft_Excel_Worksheet775.xlsx"/></Relationships>
</file>

<file path=ppt/charts/_rels/chart777.xml.rels><?xml version="1.0" encoding="UTF-8" standalone="yes"?>
<Relationships xmlns="http://schemas.openxmlformats.org/package/2006/relationships"><Relationship Id="rId1" Type="http://schemas.openxmlformats.org/officeDocument/2006/relationships/package" Target="../embeddings/Microsoft_Excel_Worksheet776.xlsx"/></Relationships>
</file>

<file path=ppt/charts/_rels/chart778.xml.rels><?xml version="1.0" encoding="UTF-8" standalone="yes"?>
<Relationships xmlns="http://schemas.openxmlformats.org/package/2006/relationships"><Relationship Id="rId1" Type="http://schemas.openxmlformats.org/officeDocument/2006/relationships/package" Target="../embeddings/Microsoft_Excel_Worksheet777.xlsx"/></Relationships>
</file>

<file path=ppt/charts/_rels/chart779.xml.rels><?xml version="1.0" encoding="UTF-8" standalone="yes"?>
<Relationships xmlns="http://schemas.openxmlformats.org/package/2006/relationships"><Relationship Id="rId1" Type="http://schemas.openxmlformats.org/officeDocument/2006/relationships/package" Target="../embeddings/Microsoft_Excel_Worksheet778.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80.xml.rels><?xml version="1.0" encoding="UTF-8" standalone="yes"?>
<Relationships xmlns="http://schemas.openxmlformats.org/package/2006/relationships"><Relationship Id="rId1" Type="http://schemas.openxmlformats.org/officeDocument/2006/relationships/package" Target="../embeddings/Microsoft_Excel_Worksheet779.xlsx"/></Relationships>
</file>

<file path=ppt/charts/_rels/chart781.xml.rels><?xml version="1.0" encoding="UTF-8" standalone="yes"?>
<Relationships xmlns="http://schemas.openxmlformats.org/package/2006/relationships"><Relationship Id="rId1" Type="http://schemas.openxmlformats.org/officeDocument/2006/relationships/package" Target="../embeddings/Microsoft_Excel_Worksheet780.xlsx"/></Relationships>
</file>

<file path=ppt/charts/_rels/chart782.xml.rels><?xml version="1.0" encoding="UTF-8" standalone="yes"?>
<Relationships xmlns="http://schemas.openxmlformats.org/package/2006/relationships"><Relationship Id="rId1" Type="http://schemas.openxmlformats.org/officeDocument/2006/relationships/package" Target="../embeddings/Microsoft_Excel_Worksheet781.xlsx"/></Relationships>
</file>

<file path=ppt/charts/_rels/chart783.xml.rels><?xml version="1.0" encoding="UTF-8" standalone="yes"?>
<Relationships xmlns="http://schemas.openxmlformats.org/package/2006/relationships"><Relationship Id="rId1" Type="http://schemas.openxmlformats.org/officeDocument/2006/relationships/package" Target="../embeddings/Microsoft_Excel_Worksheet782.xlsx"/></Relationships>
</file>

<file path=ppt/charts/_rels/chart784.xml.rels><?xml version="1.0" encoding="UTF-8" standalone="yes"?>
<Relationships xmlns="http://schemas.openxmlformats.org/package/2006/relationships"><Relationship Id="rId1" Type="http://schemas.openxmlformats.org/officeDocument/2006/relationships/package" Target="../embeddings/Microsoft_Excel_Worksheet783.xlsx"/></Relationships>
</file>

<file path=ppt/charts/_rels/chart785.xml.rels><?xml version="1.0" encoding="UTF-8" standalone="yes"?>
<Relationships xmlns="http://schemas.openxmlformats.org/package/2006/relationships"><Relationship Id="rId1" Type="http://schemas.openxmlformats.org/officeDocument/2006/relationships/package" Target="../embeddings/Microsoft_Excel_Worksheet784.xlsx"/></Relationships>
</file>

<file path=ppt/charts/_rels/chart786.xml.rels><?xml version="1.0" encoding="UTF-8" standalone="yes"?>
<Relationships xmlns="http://schemas.openxmlformats.org/package/2006/relationships"><Relationship Id="rId1" Type="http://schemas.openxmlformats.org/officeDocument/2006/relationships/package" Target="../embeddings/Microsoft_Excel_Worksheet785.xlsx"/></Relationships>
</file>

<file path=ppt/charts/_rels/chart787.xml.rels><?xml version="1.0" encoding="UTF-8" standalone="yes"?>
<Relationships xmlns="http://schemas.openxmlformats.org/package/2006/relationships"><Relationship Id="rId1" Type="http://schemas.openxmlformats.org/officeDocument/2006/relationships/package" Target="../embeddings/Microsoft_Excel_Worksheet786.xlsx"/></Relationships>
</file>

<file path=ppt/charts/_rels/chart788.xml.rels><?xml version="1.0" encoding="UTF-8" standalone="yes"?>
<Relationships xmlns="http://schemas.openxmlformats.org/package/2006/relationships"><Relationship Id="rId1" Type="http://schemas.openxmlformats.org/officeDocument/2006/relationships/package" Target="../embeddings/Microsoft_Excel_Worksheet787.xlsx"/></Relationships>
</file>

<file path=ppt/charts/_rels/chart789.xml.rels><?xml version="1.0" encoding="UTF-8" standalone="yes"?>
<Relationships xmlns="http://schemas.openxmlformats.org/package/2006/relationships"><Relationship Id="rId1" Type="http://schemas.openxmlformats.org/officeDocument/2006/relationships/package" Target="../embeddings/Microsoft_Excel_Worksheet788.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790.xml.rels><?xml version="1.0" encoding="UTF-8" standalone="yes"?>
<Relationships xmlns="http://schemas.openxmlformats.org/package/2006/relationships"><Relationship Id="rId1" Type="http://schemas.openxmlformats.org/officeDocument/2006/relationships/package" Target="../embeddings/Microsoft_Excel_Worksheet789.xlsx"/></Relationships>
</file>

<file path=ppt/charts/_rels/chart791.xml.rels><?xml version="1.0" encoding="UTF-8" standalone="yes"?>
<Relationships xmlns="http://schemas.openxmlformats.org/package/2006/relationships"><Relationship Id="rId1" Type="http://schemas.openxmlformats.org/officeDocument/2006/relationships/package" Target="../embeddings/Microsoft_Excel_Worksheet790.xlsx"/></Relationships>
</file>

<file path=ppt/charts/_rels/chart792.xml.rels><?xml version="1.0" encoding="UTF-8" standalone="yes"?>
<Relationships xmlns="http://schemas.openxmlformats.org/package/2006/relationships"><Relationship Id="rId1" Type="http://schemas.openxmlformats.org/officeDocument/2006/relationships/package" Target="../embeddings/Microsoft_Excel_Worksheet791.xlsx"/></Relationships>
</file>

<file path=ppt/charts/_rels/chart793.xml.rels><?xml version="1.0" encoding="UTF-8" standalone="yes"?>
<Relationships xmlns="http://schemas.openxmlformats.org/package/2006/relationships"><Relationship Id="rId1" Type="http://schemas.openxmlformats.org/officeDocument/2006/relationships/package" Target="../embeddings/Microsoft_Excel_Worksheet792.xlsx"/></Relationships>
</file>

<file path=ppt/charts/_rels/chart794.xml.rels><?xml version="1.0" encoding="UTF-8" standalone="yes"?>
<Relationships xmlns="http://schemas.openxmlformats.org/package/2006/relationships"><Relationship Id="rId1" Type="http://schemas.openxmlformats.org/officeDocument/2006/relationships/package" Target="../embeddings/Microsoft_Excel_Worksheet793.xlsx"/></Relationships>
</file>

<file path=ppt/charts/_rels/chart795.xml.rels><?xml version="1.0" encoding="UTF-8" standalone="yes"?>
<Relationships xmlns="http://schemas.openxmlformats.org/package/2006/relationships"><Relationship Id="rId1" Type="http://schemas.openxmlformats.org/officeDocument/2006/relationships/package" Target="../embeddings/Microsoft_Excel_Worksheet794.xlsx"/></Relationships>
</file>

<file path=ppt/charts/_rels/chart796.xml.rels><?xml version="1.0" encoding="UTF-8" standalone="yes"?>
<Relationships xmlns="http://schemas.openxmlformats.org/package/2006/relationships"><Relationship Id="rId1" Type="http://schemas.openxmlformats.org/officeDocument/2006/relationships/package" Target="../embeddings/Microsoft_Excel_Worksheet795.xlsx"/></Relationships>
</file>

<file path=ppt/charts/_rels/chart797.xml.rels><?xml version="1.0" encoding="UTF-8" standalone="yes"?>
<Relationships xmlns="http://schemas.openxmlformats.org/package/2006/relationships"><Relationship Id="rId1" Type="http://schemas.openxmlformats.org/officeDocument/2006/relationships/package" Target="../embeddings/Microsoft_Excel_Worksheet796.xlsx"/></Relationships>
</file>

<file path=ppt/charts/_rels/chart798.xml.rels><?xml version="1.0" encoding="UTF-8" standalone="yes"?>
<Relationships xmlns="http://schemas.openxmlformats.org/package/2006/relationships"><Relationship Id="rId1" Type="http://schemas.openxmlformats.org/officeDocument/2006/relationships/package" Target="../embeddings/Microsoft_Excel_Worksheet797.xlsx"/></Relationships>
</file>

<file path=ppt/charts/_rels/chart799.xml.rels><?xml version="1.0" encoding="UTF-8" standalone="yes"?>
<Relationships xmlns="http://schemas.openxmlformats.org/package/2006/relationships"><Relationship Id="rId1" Type="http://schemas.openxmlformats.org/officeDocument/2006/relationships/package" Target="../embeddings/Microsoft_Excel_Worksheet79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00.xml.rels><?xml version="1.0" encoding="UTF-8" standalone="yes"?>
<Relationships xmlns="http://schemas.openxmlformats.org/package/2006/relationships"><Relationship Id="rId1" Type="http://schemas.openxmlformats.org/officeDocument/2006/relationships/package" Target="../embeddings/Microsoft_Excel_Worksheet799.xlsx"/></Relationships>
</file>

<file path=ppt/charts/_rels/chart801.xml.rels><?xml version="1.0" encoding="UTF-8" standalone="yes"?>
<Relationships xmlns="http://schemas.openxmlformats.org/package/2006/relationships"><Relationship Id="rId1" Type="http://schemas.openxmlformats.org/officeDocument/2006/relationships/package" Target="../embeddings/Microsoft_Excel_Worksheet800.xlsx"/></Relationships>
</file>

<file path=ppt/charts/_rels/chart802.xml.rels><?xml version="1.0" encoding="UTF-8" standalone="yes"?>
<Relationships xmlns="http://schemas.openxmlformats.org/package/2006/relationships"><Relationship Id="rId1" Type="http://schemas.openxmlformats.org/officeDocument/2006/relationships/package" Target="../embeddings/Microsoft_Excel_Worksheet801.xlsx"/></Relationships>
</file>

<file path=ppt/charts/_rels/chart803.xml.rels><?xml version="1.0" encoding="UTF-8" standalone="yes"?>
<Relationships xmlns="http://schemas.openxmlformats.org/package/2006/relationships"><Relationship Id="rId1" Type="http://schemas.openxmlformats.org/officeDocument/2006/relationships/package" Target="../embeddings/Microsoft_Excel_Worksheet802.xlsx"/></Relationships>
</file>

<file path=ppt/charts/_rels/chart804.xml.rels><?xml version="1.0" encoding="UTF-8" standalone="yes"?>
<Relationships xmlns="http://schemas.openxmlformats.org/package/2006/relationships"><Relationship Id="rId1" Type="http://schemas.openxmlformats.org/officeDocument/2006/relationships/package" Target="../embeddings/Microsoft_Excel_Worksheet803.xlsx"/></Relationships>
</file>

<file path=ppt/charts/_rels/chart805.xml.rels><?xml version="1.0" encoding="UTF-8" standalone="yes"?>
<Relationships xmlns="http://schemas.openxmlformats.org/package/2006/relationships"><Relationship Id="rId1" Type="http://schemas.openxmlformats.org/officeDocument/2006/relationships/package" Target="../embeddings/Microsoft_Excel_Worksheet804.xlsx"/></Relationships>
</file>

<file path=ppt/charts/_rels/chart806.xml.rels><?xml version="1.0" encoding="UTF-8" standalone="yes"?>
<Relationships xmlns="http://schemas.openxmlformats.org/package/2006/relationships"><Relationship Id="rId1" Type="http://schemas.openxmlformats.org/officeDocument/2006/relationships/package" Target="../embeddings/Microsoft_Excel_Worksheet805.xlsx"/></Relationships>
</file>

<file path=ppt/charts/_rels/chart807.xml.rels><?xml version="1.0" encoding="UTF-8" standalone="yes"?>
<Relationships xmlns="http://schemas.openxmlformats.org/package/2006/relationships"><Relationship Id="rId1" Type="http://schemas.openxmlformats.org/officeDocument/2006/relationships/package" Target="../embeddings/Microsoft_Excel_Worksheet806.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4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5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6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7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9775441761476491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4-C88E-F443-A4C8-5A118F32BF87}"/>
              </c:ext>
            </c:extLst>
          </c:dPt>
          <c:dPt>
            <c:idx val="4"/>
            <c:invertIfNegative val="0"/>
            <c:bubble3D val="0"/>
            <c:extLst>
              <c:ext xmlns:c16="http://schemas.microsoft.com/office/drawing/2014/chart" uri="{C3380CC4-5D6E-409C-BE32-E72D297353CC}">
                <c16:uniqueId val="{00000005-C88E-F443-A4C8-5A118F32BF87}"/>
              </c:ext>
            </c:extLst>
          </c:dPt>
          <c:dPt>
            <c:idx val="13"/>
            <c:invertIfNegative val="0"/>
            <c:bubble3D val="0"/>
            <c:extLst>
              <c:ext xmlns:c16="http://schemas.microsoft.com/office/drawing/2014/chart" uri="{C3380CC4-5D6E-409C-BE32-E72D297353CC}">
                <c16:uniqueId val="{00000000-4A6E-4430-8DD7-00E6BCEA10B2}"/>
              </c:ext>
            </c:extLst>
          </c:dPt>
          <c:dPt>
            <c:idx val="14"/>
            <c:invertIfNegative val="0"/>
            <c:bubble3D val="0"/>
            <c:extLst>
              <c:ext xmlns:c16="http://schemas.microsoft.com/office/drawing/2014/chart" uri="{C3380CC4-5D6E-409C-BE32-E72D297353CC}">
                <c16:uniqueId val="{00000001-4A6E-4430-8DD7-00E6BCEA10B2}"/>
              </c:ext>
            </c:extLst>
          </c:dPt>
          <c:dPt>
            <c:idx val="15"/>
            <c:invertIfNegative val="0"/>
            <c:bubble3D val="0"/>
            <c:extLst>
              <c:ext xmlns:c16="http://schemas.microsoft.com/office/drawing/2014/chart" uri="{C3380CC4-5D6E-409C-BE32-E72D297353CC}">
                <c16:uniqueId val="{00000002-4A6E-4430-8DD7-00E6BCEA10B2}"/>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Sheet1!$B$2:$B$15</c:f>
              <c:numCache>
                <c:formatCode>0%</c:formatCode>
                <c:ptCount val="14"/>
                <c:pt idx="0">
                  <c:v>0.21523997208057738</c:v>
                </c:pt>
                <c:pt idx="1">
                  <c:v>0.43019629420783739</c:v>
                </c:pt>
                <c:pt idx="2">
                  <c:v>0.28840195288698195</c:v>
                </c:pt>
                <c:pt idx="4">
                  <c:v>0.02</c:v>
                </c:pt>
                <c:pt idx="5">
                  <c:v>2.1329866614634128E-2</c:v>
                </c:pt>
                <c:pt idx="6">
                  <c:v>0.01</c:v>
                </c:pt>
                <c:pt idx="7">
                  <c:v>0.01</c:v>
                </c:pt>
                <c:pt idx="9">
                  <c:v>1</c:v>
                </c:pt>
              </c:numCache>
            </c:numRef>
          </c:cat>
          <c:val>
            <c:numRef>
              <c:f>Sheet1!$B$2:$B$9</c:f>
              <c:numCache>
                <c:formatCode>0%</c:formatCode>
                <c:ptCount val="8"/>
                <c:pt idx="0">
                  <c:v>0.21523997208057738</c:v>
                </c:pt>
                <c:pt idx="1">
                  <c:v>0.43019629420783739</c:v>
                </c:pt>
                <c:pt idx="2">
                  <c:v>0.28840195288698195</c:v>
                </c:pt>
                <c:pt idx="4">
                  <c:v>0.02</c:v>
                </c:pt>
                <c:pt idx="5">
                  <c:v>2.1329866614634128E-2</c:v>
                </c:pt>
                <c:pt idx="6">
                  <c:v>0.01</c:v>
                </c:pt>
                <c:pt idx="7">
                  <c:v>0.01</c:v>
                </c:pt>
              </c:numCache>
            </c:numRef>
          </c:val>
          <c:extLst>
            <c:ext xmlns:c16="http://schemas.microsoft.com/office/drawing/2014/chart" uri="{C3380CC4-5D6E-409C-BE32-E72D297353CC}">
              <c16:uniqueId val="{00000011-4A6E-4430-8DD7-00E6BCEA10B2}"/>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l"/>
        <c:numFmt formatCode="0%" sourceLinked="1"/>
        <c:majorTickMark val="out"/>
        <c:minorTickMark val="none"/>
        <c:tickLblPos val="nextTo"/>
        <c:crossAx val="283319136"/>
        <c:crosses val="autoZero"/>
        <c:auto val="1"/>
        <c:lblAlgn val="ctr"/>
        <c:lblOffset val="100"/>
        <c:noMultiLvlLbl val="0"/>
      </c:catAx>
      <c:valAx>
        <c:axId val="283319136"/>
        <c:scaling>
          <c:orientation val="minMax"/>
          <c:max val="0.5"/>
          <c:min val="0"/>
        </c:scaling>
        <c:delete val="1"/>
        <c:axPos val="t"/>
        <c:numFmt formatCode="0%" sourceLinked="0"/>
        <c:majorTickMark val="out"/>
        <c:minorTickMark val="none"/>
        <c:tickLblPos val="nextTo"/>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1349091341638845E-2"/>
          <c:y val="0"/>
          <c:w val="0.96865090865836112"/>
          <c:h val="1"/>
        </c:manualLayout>
      </c:layout>
      <c:barChart>
        <c:barDir val="bar"/>
        <c:grouping val="clustered"/>
        <c:varyColors val="0"/>
        <c:ser>
          <c:idx val="2"/>
          <c:order val="0"/>
          <c:tx>
            <c:strRef>
              <c:f>Sheet1!$B$1</c:f>
              <c:strCache>
                <c:ptCount val="1"/>
                <c:pt idx="0">
                  <c:v>Value Share</c:v>
                </c:pt>
              </c:strCache>
            </c:strRef>
          </c:tx>
          <c:spPr>
            <a:solidFill>
              <a:srgbClr val="E6E5E5"/>
            </a:solidFill>
            <a:ln w="9525" cap="flat" cmpd="sng" algn="ctr">
              <a:noFill/>
              <a:round/>
            </a:ln>
            <a:effectLst/>
          </c:spPr>
          <c:invertIfNegative val="0"/>
          <c:dPt>
            <c:idx val="0"/>
            <c:invertIfNegative val="0"/>
            <c:bubble3D val="0"/>
            <c:extLst>
              <c:ext xmlns:c16="http://schemas.microsoft.com/office/drawing/2014/chart" uri="{C3380CC4-5D6E-409C-BE32-E72D297353CC}">
                <c16:uniqueId val="{00000000-1F2B-4B9E-8B01-04D1DCFA1E0B}"/>
              </c:ext>
            </c:extLst>
          </c:dPt>
          <c:dPt>
            <c:idx val="4"/>
            <c:invertIfNegative val="0"/>
            <c:bubble3D val="0"/>
            <c:extLst>
              <c:ext xmlns:c16="http://schemas.microsoft.com/office/drawing/2014/chart" uri="{C3380CC4-5D6E-409C-BE32-E72D297353CC}">
                <c16:uniqueId val="{00000001-1F2B-4B9E-8B01-04D1DCFA1E0B}"/>
              </c:ext>
            </c:extLst>
          </c:dPt>
          <c:dPt>
            <c:idx val="13"/>
            <c:invertIfNegative val="0"/>
            <c:bubble3D val="0"/>
            <c:extLst>
              <c:ext xmlns:c16="http://schemas.microsoft.com/office/drawing/2014/chart" uri="{C3380CC4-5D6E-409C-BE32-E72D297353CC}">
                <c16:uniqueId val="{00000002-1F2B-4B9E-8B01-04D1DCFA1E0B}"/>
              </c:ext>
            </c:extLst>
          </c:dPt>
          <c:dPt>
            <c:idx val="14"/>
            <c:invertIfNegative val="0"/>
            <c:bubble3D val="0"/>
            <c:extLst>
              <c:ext xmlns:c16="http://schemas.microsoft.com/office/drawing/2014/chart" uri="{C3380CC4-5D6E-409C-BE32-E72D297353CC}">
                <c16:uniqueId val="{00000003-1F2B-4B9E-8B01-04D1DCFA1E0B}"/>
              </c:ext>
            </c:extLst>
          </c:dPt>
          <c:dPt>
            <c:idx val="15"/>
            <c:invertIfNegative val="0"/>
            <c:bubble3D val="0"/>
            <c:extLst>
              <c:ext xmlns:c16="http://schemas.microsoft.com/office/drawing/2014/chart" uri="{C3380CC4-5D6E-409C-BE32-E72D297353CC}">
                <c16:uniqueId val="{00000004-1F2B-4B9E-8B01-04D1DCFA1E0B}"/>
              </c:ext>
            </c:extLst>
          </c:dPt>
          <c:dLbls>
            <c:numFmt formatCode="0.0%" sourceLinked="0"/>
            <c:spPr>
              <a:noFill/>
              <a:ln>
                <a:noFill/>
              </a:ln>
              <a:effectLst/>
            </c:spPr>
            <c:txPr>
              <a:bodyPr wrap="none" lIns="38100" tIns="19050" rIns="38100" bIns="19050" anchor="ctr" anchorCtr="0">
                <a:spAutoFit/>
              </a:bodyPr>
              <a:lstStyle/>
              <a:p>
                <a:pPr algn="ctr">
                  <a:defRPr lang="en-US"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dk1">
                          <a:lumMod val="50000"/>
                          <a:lumOff val="50000"/>
                        </a:schemeClr>
                      </a:solidFill>
                    </a:ln>
                    <a:effectLst/>
                  </c:spPr>
                </c15:leaderLines>
              </c:ext>
            </c:extLst>
          </c:dLbls>
          <c:cat>
            <c:numRef>
              <c:f>Sheet1!$B$2:$B$11</c:f>
              <c:numCache>
                <c:formatCode>0%</c:formatCode>
                <c:ptCount val="10"/>
                <c:pt idx="0">
                  <c:v>0.266473774</c:v>
                </c:pt>
                <c:pt idx="1">
                  <c:v>0.30656346800000001</c:v>
                </c:pt>
                <c:pt idx="2">
                  <c:v>0.19176074500000001</c:v>
                </c:pt>
                <c:pt idx="3">
                  <c:v>0.134304284</c:v>
                </c:pt>
                <c:pt idx="4">
                  <c:v>9.3623074000000001E-2</c:v>
                </c:pt>
                <c:pt idx="5">
                  <c:v>7.2184900000000001E-3</c:v>
                </c:pt>
                <c:pt idx="6">
                  <c:v>7.2184900000000001E-3</c:v>
                </c:pt>
                <c:pt idx="7">
                  <c:v>7.2184900000000001E-3</c:v>
                </c:pt>
                <c:pt idx="9">
                  <c:v>1</c:v>
                </c:pt>
              </c:numCache>
            </c:numRef>
          </c:cat>
          <c:val>
            <c:numRef>
              <c:f>Sheet1!$B$2:$B$9</c:f>
              <c:numCache>
                <c:formatCode>0%</c:formatCode>
                <c:ptCount val="8"/>
                <c:pt idx="0">
                  <c:v>0.266473774</c:v>
                </c:pt>
                <c:pt idx="1">
                  <c:v>0.30656346800000001</c:v>
                </c:pt>
                <c:pt idx="2">
                  <c:v>0.19176074500000001</c:v>
                </c:pt>
                <c:pt idx="3">
                  <c:v>0.134304284</c:v>
                </c:pt>
                <c:pt idx="4">
                  <c:v>9.3623074000000001E-2</c:v>
                </c:pt>
                <c:pt idx="5">
                  <c:v>7.2184900000000001E-3</c:v>
                </c:pt>
                <c:pt idx="6">
                  <c:v>7.2184900000000001E-3</c:v>
                </c:pt>
                <c:pt idx="7">
                  <c:v>7.2184900000000001E-3</c:v>
                </c:pt>
              </c:numCache>
            </c:numRef>
          </c:val>
          <c:extLst>
            <c:ext xmlns:c16="http://schemas.microsoft.com/office/drawing/2014/chart" uri="{C3380CC4-5D6E-409C-BE32-E72D297353CC}">
              <c16:uniqueId val="{00000005-1F2B-4B9E-8B01-04D1DCFA1E0B}"/>
            </c:ext>
          </c:extLst>
        </c:ser>
        <c:dLbls>
          <c:dLblPos val="outEnd"/>
          <c:showLegendKey val="0"/>
          <c:showVal val="1"/>
          <c:showCatName val="0"/>
          <c:showSerName val="0"/>
          <c:showPercent val="0"/>
          <c:showBubbleSize val="0"/>
        </c:dLbls>
        <c:gapWidth val="15"/>
        <c:axId val="283312864"/>
        <c:axId val="283319136"/>
      </c:barChart>
      <c:catAx>
        <c:axId val="283312864"/>
        <c:scaling>
          <c:orientation val="maxMin"/>
        </c:scaling>
        <c:delete val="1"/>
        <c:axPos val="r"/>
        <c:numFmt formatCode="0%" sourceLinked="1"/>
        <c:majorTickMark val="out"/>
        <c:minorTickMark val="none"/>
        <c:tickLblPos val="nextTo"/>
        <c:crossAx val="283319136"/>
        <c:crosses val="autoZero"/>
        <c:auto val="1"/>
        <c:lblAlgn val="ctr"/>
        <c:lblOffset val="100"/>
        <c:noMultiLvlLbl val="0"/>
      </c:catAx>
      <c:valAx>
        <c:axId val="283319136"/>
        <c:scaling>
          <c:orientation val="maxMin"/>
          <c:max val="0.5"/>
          <c:min val="0"/>
        </c:scaling>
        <c:delete val="0"/>
        <c:axPos val="t"/>
        <c:numFmt formatCode="0%" sourceLinked="0"/>
        <c:majorTickMark val="out"/>
        <c:minorTickMark val="none"/>
        <c:tickLblPos val="none"/>
        <c:spPr>
          <a:ln>
            <a:noFill/>
          </a:ln>
        </c:spPr>
        <c:crossAx val="28331286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b="0" i="0">
          <a:solidFill>
            <a:schemeClr val="accent1"/>
          </a:solidFill>
          <a:latin typeface="+mn-lt"/>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3.0752778552489719E-2"/>
          <c:y val="0"/>
          <c:w val="0.62027778225126029"/>
          <c:h val="0.94377519926991071"/>
        </c:manualLayout>
      </c:layout>
      <c:barChart>
        <c:barDir val="bar"/>
        <c:grouping val="percentStacked"/>
        <c:varyColors val="0"/>
        <c:ser>
          <c:idx val="1"/>
          <c:order val="0"/>
          <c:tx>
            <c:strRef>
              <c:f>Sheet1!$B$1</c:f>
              <c:strCache>
                <c:ptCount val="1"/>
                <c:pt idx="0">
                  <c:v>Brand</c:v>
                </c:pt>
              </c:strCache>
            </c:strRef>
          </c:tx>
          <c:spPr>
            <a:solidFill>
              <a:srgbClr val="00A097"/>
            </a:solidFill>
          </c:spPr>
          <c:invertIfNegative val="0"/>
          <c:dLbls>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Sheet1!$B$2:$B$9</c:f>
              <c:numCache>
                <c:formatCode>0.0%</c:formatCode>
                <c:ptCount val="8"/>
                <c:pt idx="0">
                  <c:v>2.2062999999999999E-2</c:v>
                </c:pt>
                <c:pt idx="1">
                  <c:v>4.4097999999999998E-2</c:v>
                </c:pt>
                <c:pt idx="2">
                  <c:v>2.9562999999999999E-2</c:v>
                </c:pt>
                <c:pt idx="3">
                  <c:v>2E-3</c:v>
                </c:pt>
                <c:pt idx="4">
                  <c:v>4.5960000000000003E-3</c:v>
                </c:pt>
                <c:pt idx="5">
                  <c:v>2.186E-3</c:v>
                </c:pt>
                <c:pt idx="6" formatCode="0.00%">
                  <c:v>2E-3</c:v>
                </c:pt>
                <c:pt idx="7">
                  <c:v>2.186E-3</c:v>
                </c:pt>
              </c:numCache>
            </c:numRef>
          </c:val>
          <c:extLst xmlns:c15="http://schemas.microsoft.com/office/drawing/2012/chart">
            <c:ext xmlns:c16="http://schemas.microsoft.com/office/drawing/2014/chart" uri="{C3380CC4-5D6E-409C-BE32-E72D297353CC}">
              <c16:uniqueId val="{00000000-567B-4215-A514-9317DE0C016D}"/>
            </c:ext>
          </c:extLst>
        </c:ser>
        <c:ser>
          <c:idx val="2"/>
          <c:order val="1"/>
          <c:tx>
            <c:strRef>
              <c:f>Sheet1!$C$1</c:f>
              <c:strCache>
                <c:ptCount val="1"/>
                <c:pt idx="0">
                  <c:v>Comp 1</c:v>
                </c:pt>
              </c:strCache>
            </c:strRef>
          </c:tx>
          <c:spPr>
            <a:solidFill>
              <a:srgbClr val="7ECAC4"/>
            </a:solidFill>
            <a:ln>
              <a:solidFill>
                <a:srgbClr val="FFFFFF"/>
              </a:solidFill>
            </a:ln>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67B-4215-A514-9317DE0C016D}"/>
                </c:ext>
              </c:extLst>
            </c:dLbl>
            <c:numFmt formatCode="0.0%" sourceLinked="0"/>
            <c:spPr>
              <a:noFill/>
              <a:ln>
                <a:noFill/>
              </a:ln>
              <a:effectLst/>
            </c:spPr>
            <c:txPr>
              <a:bodyPr wrap="square" lIns="38100" tIns="19050" rIns="38100" bIns="19050" anchor="ctr">
                <a:spAutoFit/>
              </a:bodyPr>
              <a:lstStyle/>
              <a:p>
                <a:pPr>
                  <a:defRPr sz="800">
                    <a:solidFill>
                      <a:schemeClr val="bg1"/>
                    </a:solidFill>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Sheet1!$C$2:$C$9</c:f>
              <c:numCache>
                <c:formatCode>0.0%</c:formatCode>
                <c:ptCount val="8"/>
                <c:pt idx="0">
                  <c:v>0.14886534775668431</c:v>
                </c:pt>
                <c:pt idx="1">
                  <c:v>1.8381490370372389E-2</c:v>
                </c:pt>
                <c:pt idx="2">
                  <c:v>9.8793697756587081E-3</c:v>
                </c:pt>
                <c:pt idx="3">
                  <c:v>9.4882926656992515E-3</c:v>
                </c:pt>
                <c:pt idx="4">
                  <c:v>4.9519029534731897E-2</c:v>
                </c:pt>
                <c:pt idx="5">
                  <c:v>2E-3</c:v>
                </c:pt>
                <c:pt idx="6" formatCode="0.00%">
                  <c:v>5.0000000000000001E-3</c:v>
                </c:pt>
                <c:pt idx="7">
                  <c:v>2E-3</c:v>
                </c:pt>
              </c:numCache>
            </c:numRef>
          </c:val>
          <c:extLst xmlns:c15="http://schemas.microsoft.com/office/drawing/2012/chart">
            <c:ext xmlns:c16="http://schemas.microsoft.com/office/drawing/2014/chart" uri="{C3380CC4-5D6E-409C-BE32-E72D297353CC}">
              <c16:uniqueId val="{00000003-567B-4215-A514-9317DE0C016D}"/>
            </c:ext>
          </c:extLst>
        </c:ser>
        <c:ser>
          <c:idx val="3"/>
          <c:order val="2"/>
          <c:tx>
            <c:strRef>
              <c:f>Sheet1!$D$1</c:f>
              <c:strCache>
                <c:ptCount val="1"/>
                <c:pt idx="0">
                  <c:v>Comp 2</c:v>
                </c:pt>
              </c:strCache>
            </c:strRef>
          </c:tx>
          <c:spPr>
            <a:solidFill>
              <a:srgbClr val="7ECAC4">
                <a:lumMod val="60000"/>
                <a:lumOff val="4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67B-4215-A514-9317DE0C016D}"/>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67B-4215-A514-9317DE0C016D}"/>
                </c:ext>
              </c:extLst>
            </c:dLbl>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Sheet1!$D$2:$D$9</c:f>
              <c:numCache>
                <c:formatCode>0.0%</c:formatCode>
                <c:ptCount val="8"/>
                <c:pt idx="0">
                  <c:v>4.2035441260257711E-2</c:v>
                </c:pt>
                <c:pt idx="1">
                  <c:v>4.4880645929806767E-3</c:v>
                </c:pt>
                <c:pt idx="2">
                  <c:v>1.6736427618347059E-3</c:v>
                </c:pt>
                <c:pt idx="3">
                  <c:v>2E-3</c:v>
                </c:pt>
                <c:pt idx="4">
                  <c:v>5.5566521043402409E-3</c:v>
                </c:pt>
                <c:pt idx="5">
                  <c:v>1.0671555043022421E-3</c:v>
                </c:pt>
                <c:pt idx="6" formatCode="0.00%">
                  <c:v>1E-3</c:v>
                </c:pt>
                <c:pt idx="7">
                  <c:v>1.0671555043022421E-3</c:v>
                </c:pt>
              </c:numCache>
            </c:numRef>
          </c:val>
          <c:extLst>
            <c:ext xmlns:c16="http://schemas.microsoft.com/office/drawing/2014/chart" uri="{C3380CC4-5D6E-409C-BE32-E72D297353CC}">
              <c16:uniqueId val="{00000006-567B-4215-A514-9317DE0C016D}"/>
            </c:ext>
          </c:extLst>
        </c:ser>
        <c:ser>
          <c:idx val="4"/>
          <c:order val="3"/>
          <c:tx>
            <c:strRef>
              <c:f>Sheet1!$E$1</c:f>
              <c:strCache>
                <c:ptCount val="1"/>
                <c:pt idx="0">
                  <c:v>Comp 3</c:v>
                </c:pt>
              </c:strCache>
            </c:strRef>
          </c:tx>
          <c:spPr>
            <a:solidFill>
              <a:srgbClr val="7ECAC4">
                <a:lumMod val="40000"/>
                <a:lumOff val="60000"/>
              </a:srgbClr>
            </a:solidFill>
            <a:ln>
              <a:solidFill>
                <a:srgbClr val="FFFFFF"/>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67B-4215-A514-9317DE0C016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67B-4215-A514-9317DE0C016D}"/>
                </c:ext>
              </c:extLst>
            </c:dLbl>
            <c:numFmt formatCode="0.0%" sourceLinked="0"/>
            <c:spPr>
              <a:noFill/>
              <a:ln>
                <a:noFill/>
              </a:ln>
              <a:effectLst/>
            </c:spPr>
            <c:txPr>
              <a:bodyPr wrap="square" lIns="38100" tIns="19050" rIns="38100" bIns="19050" anchor="ctr">
                <a:spAutoFit/>
              </a:bodyPr>
              <a:lstStyle/>
              <a:p>
                <a:pPr>
                  <a:defRPr sz="800">
                    <a:latin typeface="+mn-lt"/>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Sheet1!$E$2:$E$9</c:f>
              <c:numCache>
                <c:formatCode>0.0%</c:formatCode>
                <c:ptCount val="8"/>
                <c:pt idx="0">
                  <c:v>2E-3</c:v>
                </c:pt>
                <c:pt idx="1">
                  <c:v>7.4346626194185129E-3</c:v>
                </c:pt>
                <c:pt idx="2">
                  <c:v>2.122225724357113E-2</c:v>
                </c:pt>
                <c:pt idx="3">
                  <c:v>2E-3</c:v>
                </c:pt>
                <c:pt idx="4">
                  <c:v>5.4395717257071357E-3</c:v>
                </c:pt>
                <c:pt idx="5">
                  <c:v>2E-3</c:v>
                </c:pt>
                <c:pt idx="6" formatCode="0.00%">
                  <c:v>5.0000000000000001E-3</c:v>
                </c:pt>
                <c:pt idx="7">
                  <c:v>2E-3</c:v>
                </c:pt>
              </c:numCache>
            </c:numRef>
          </c:val>
          <c:extLst>
            <c:ext xmlns:c16="http://schemas.microsoft.com/office/drawing/2014/chart" uri="{C3380CC4-5D6E-409C-BE32-E72D297353CC}">
              <c16:uniqueId val="{00000009-567B-4215-A514-9317DE0C016D}"/>
            </c:ext>
          </c:extLst>
        </c:ser>
        <c:ser>
          <c:idx val="0"/>
          <c:order val="4"/>
          <c:tx>
            <c:strRef>
              <c:f>Sheet1!$F$1</c:f>
              <c:strCache>
                <c:ptCount val="1"/>
                <c:pt idx="0">
                  <c:v>Others</c:v>
                </c:pt>
              </c:strCache>
            </c:strRef>
          </c:tx>
          <c:spPr>
            <a:solidFill>
              <a:srgbClr val="E6E5E5"/>
            </a:solidFill>
            <a:ln>
              <a:solidFill>
                <a:srgbClr val="FFFFFF"/>
              </a:solidFill>
            </a:ln>
          </c:spPr>
          <c:invertIfNegative val="0"/>
          <c:dLbls>
            <c:numFmt formatCode="0.0%" sourceLinked="0"/>
            <c:spPr>
              <a:noFill/>
              <a:ln>
                <a:noFill/>
              </a:ln>
              <a:effectLst/>
            </c:spPr>
            <c:txPr>
              <a:bodyPr wrap="square" lIns="38100" tIns="19050" rIns="38100" bIns="19050" anchor="ctr">
                <a:spAutoFit/>
              </a:bodyPr>
              <a:lstStyle/>
              <a:p>
                <a:pPr>
                  <a:defRPr sz="800">
                    <a:latin typeface="Nexa Book" panose="00000400000000000000" pitchFamily="2" charset="0"/>
                  </a:defRPr>
                </a:pPr>
                <a:endParaRPr lang="en-CH"/>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Sheet1!$A$2:$A$9</c:f>
              <c:strCache>
                <c:ptCount val="8"/>
                <c:pt idx="0">
                  <c:v>1,150+ ml</c:v>
                </c:pt>
                <c:pt idx="1">
                  <c:v>950-1,050 ml</c:v>
                </c:pt>
                <c:pt idx="2">
                  <c:v>750-850 ml</c:v>
                </c:pt>
                <c:pt idx="3">
                  <c:v>650-750 ml</c:v>
                </c:pt>
                <c:pt idx="4">
                  <c:v>450-550 ml</c:v>
                </c:pt>
                <c:pt idx="5">
                  <c:v>250-350 ml</c:v>
                </c:pt>
                <c:pt idx="6">
                  <c:v>300-400 ml</c:v>
                </c:pt>
                <c:pt idx="7">
                  <c:v>20-30 ml</c:v>
                </c:pt>
              </c:strCache>
            </c:strRef>
          </c:cat>
          <c:val>
            <c:numRef>
              <c:f>Sheet1!$F$2:$F$9</c:f>
              <c:numCache>
                <c:formatCode>0.0%</c:formatCode>
                <c:ptCount val="8"/>
                <c:pt idx="0">
                  <c:v>5.3318635537528358E-2</c:v>
                </c:pt>
                <c:pt idx="1">
                  <c:v>0.23216125012118713</c:v>
                </c:pt>
                <c:pt idx="2">
                  <c:v>0.12942247563035808</c:v>
                </c:pt>
                <c:pt idx="3">
                  <c:v>0.1227147420882886</c:v>
                </c:pt>
                <c:pt idx="4">
                  <c:v>2.8511820956981317E-2</c:v>
                </c:pt>
                <c:pt idx="5">
                  <c:v>2E-3</c:v>
                </c:pt>
                <c:pt idx="6" formatCode="0.00%">
                  <c:v>4.0000000000000001E-3</c:v>
                </c:pt>
                <c:pt idx="7">
                  <c:v>2E-3</c:v>
                </c:pt>
              </c:numCache>
            </c:numRef>
          </c:val>
          <c:extLst>
            <c:ext xmlns:c16="http://schemas.microsoft.com/office/drawing/2014/chart" uri="{C3380CC4-5D6E-409C-BE32-E72D297353CC}">
              <c16:uniqueId val="{0000000A-567B-4215-A514-9317DE0C016D}"/>
            </c:ext>
          </c:extLst>
        </c:ser>
        <c:dLbls>
          <c:dLblPos val="ctr"/>
          <c:showLegendKey val="0"/>
          <c:showVal val="1"/>
          <c:showCatName val="0"/>
          <c:showSerName val="0"/>
          <c:showPercent val="0"/>
          <c:showBubbleSize val="0"/>
        </c:dLbls>
        <c:gapWidth val="10"/>
        <c:overlap val="100"/>
        <c:axId val="224781776"/>
        <c:axId val="224780208"/>
        <c:extLst/>
      </c:barChart>
      <c:catAx>
        <c:axId val="224781776"/>
        <c:scaling>
          <c:orientation val="maxMin"/>
        </c:scaling>
        <c:delete val="1"/>
        <c:axPos val="l"/>
        <c:numFmt formatCode="General" sourceLinked="1"/>
        <c:majorTickMark val="out"/>
        <c:minorTickMark val="none"/>
        <c:tickLblPos val="nextTo"/>
        <c:crossAx val="224780208"/>
        <c:crosses val="autoZero"/>
        <c:auto val="1"/>
        <c:lblAlgn val="ctr"/>
        <c:lblOffset val="100"/>
        <c:noMultiLvlLbl val="0"/>
      </c:catAx>
      <c:valAx>
        <c:axId val="224780208"/>
        <c:scaling>
          <c:orientation val="minMax"/>
          <c:min val="0"/>
        </c:scaling>
        <c:delete val="1"/>
        <c:axPos val="t"/>
        <c:numFmt formatCode="0%" sourceLinked="1"/>
        <c:majorTickMark val="out"/>
        <c:minorTickMark val="none"/>
        <c:tickLblPos val="nextTo"/>
        <c:crossAx val="224781776"/>
        <c:crosses val="autoZero"/>
        <c:crossBetween val="between"/>
      </c:valAx>
      <c:spPr>
        <a:noFill/>
        <a:ln>
          <a:noFill/>
        </a:ln>
        <a:effectLst/>
      </c:spPr>
    </c:plotArea>
    <c:legend>
      <c:legendPos val="r"/>
      <c:layout>
        <c:manualLayout>
          <c:xMode val="edge"/>
          <c:yMode val="edge"/>
          <c:x val="0.66892888726754329"/>
          <c:y val="0.19946569800294203"/>
          <c:w val="0.30883985018579735"/>
          <c:h val="0.56796435515211297"/>
        </c:manualLayout>
      </c:layout>
      <c:overlay val="0"/>
      <c:txPr>
        <a:bodyPr/>
        <a:lstStyle/>
        <a:p>
          <a:pPr>
            <a:defRPr sz="800">
              <a:solidFill>
                <a:schemeClr val="tx2"/>
              </a:solidFill>
              <a:latin typeface="+mn-lt"/>
            </a:defRPr>
          </a:pPr>
          <a:endParaRPr lang="en-CH"/>
        </a:p>
      </c:txPr>
    </c:legend>
    <c:plotVisOnly val="1"/>
    <c:dispBlanksAs val="gap"/>
    <c:showDLblsOverMax val="0"/>
    <c:extLst/>
  </c:chart>
  <c:spPr>
    <a:noFill/>
    <a:ln>
      <a:noFill/>
    </a:ln>
    <a:effectLst/>
  </c:spPr>
  <c:txPr>
    <a:bodyPr/>
    <a:lstStyle/>
    <a:p>
      <a:pPr>
        <a:defRPr sz="1000" b="0" i="0">
          <a:solidFill>
            <a:schemeClr val="tx2"/>
          </a:solidFill>
          <a:latin typeface="Open Sans" panose="020B0606030504020204" pitchFamily="34" charset="0"/>
          <a:ea typeface="Open Sans" panose="020B0606030504020204" pitchFamily="34" charset="0"/>
          <a:cs typeface="Open Sans" panose="020B0606030504020204" pitchFamily="34" charset="0"/>
        </a:defRPr>
      </a:pPr>
      <a:endParaRPr lang="en-CH"/>
    </a:p>
  </c:txPr>
  <c:externalData r:id="rId1">
    <c:autoUpdate val="0"/>
  </c:externalData>
</c:chartSpac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72FB53-A71A-4C0E-9583-1C878767219E}" type="datetimeFigureOut">
              <a:rPr lang="en-AE" smtClean="0"/>
              <a:t>28/08/2025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FCEFF-CD3C-4786-A618-EEEB1573EC82}" type="slidenum">
              <a:rPr lang="en-AE" smtClean="0"/>
              <a:t>‹#›</a:t>
            </a:fld>
            <a:endParaRPr lang="en-AE"/>
          </a:p>
        </p:txBody>
      </p:sp>
    </p:spTree>
    <p:extLst>
      <p:ext uri="{BB962C8B-B14F-4D97-AF65-F5344CB8AC3E}">
        <p14:creationId xmlns:p14="http://schemas.microsoft.com/office/powerpoint/2010/main" val="3661008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3791889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153E8F8-C725-490B-A2BB-18588F7B4ACF}"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846837591"/>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B164E6A2-227B-438D-8602-2BE83213BCB8}"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9009630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5E6583AB-8E60-4A4E-ADAC-A952AD7E92D3}"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3974647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F0C12ED-7BE9-4C80-94EE-FFFC04096FE6}"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2487427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4CAD5E5-A41D-49C7-A105-BB809A85D722}"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073189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3CC7FAB7-0A3F-426C-810A-90CBD5D51450}"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576338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DC05B939-E4D8-4036-AFC5-12B85E4BA477}"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157934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A091353-1AD6-4727-A2AB-36EE75081A64}" type="datetime1">
              <a:rPr lang="en-US" smtClean="0"/>
              <a:t>8/28/2025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6968642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882BA3E0-7D23-4C20-89C0-E27F55EEA54B}" type="datetime1">
              <a:rPr lang="en-US" smtClean="0"/>
              <a:t>8/28/2025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19626175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C88635C9-C986-4FCC-A78C-2B876475CCA0}" type="datetime1">
              <a:rPr lang="en-US" smtClean="0"/>
              <a:t>8/28/2025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200015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528286-1755-4E94-BF8E-E813592D6D60}" type="datetime1">
              <a:rPr lang="en-US" smtClean="0"/>
              <a:t>8/28/2025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6516058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E931C11D-6280-4641-9503-8E75F01BCCC5}" type="datetime1">
              <a:rPr lang="en-US" smtClean="0"/>
              <a:t>8/28/2025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62623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79CD4036-DD11-40EA-BEEE-E02523992CB3}" type="datetime1">
              <a:rPr lang="en-US" smtClean="0"/>
              <a:t>8/28/2025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69575131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82D4C315-07EB-4321-8252-A24E9FC3DEA6}" type="datetime1">
              <a:rPr lang="en-US" smtClean="0"/>
              <a:t>8/28/2025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3830844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503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72A7EB78-2068-4D4B-88B1-EBD0FDF88D43}" type="datetime1">
              <a:rPr lang="en-US" smtClean="0"/>
              <a:t>8/28/2025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431162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C91DEF0D-2B75-4A09-A9B1-FECD88798F29}" type="datetime1">
              <a:rPr lang="en-US" smtClean="0"/>
              <a:t>8/28/2025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36546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24EE71A3-D7B7-4DE1-AE6D-53A52E9E346A}"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8129904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C8D7BDDC-C794-46B8-9A4F-2DD329D637F6}"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7392346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F6BE27BD-74BC-4659-9C5F-AEDA0FFC10A2}"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852245617"/>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4173D8A8-8AB0-4609-A9BC-EA4284AFF02B}" type="datetime1">
              <a:rPr lang="en-US" smtClean="0"/>
              <a:pPr/>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588150317"/>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F039F0E9-E231-4FD7-B664-30235751A54D}" type="datetime1">
              <a:rPr lang="en-US" smtClean="0"/>
              <a:t>8/28/2025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40169220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344BBA10-8818-48FF-90BC-F125AC190F69}" type="datetime1">
              <a:rPr lang="en-US" smtClean="0"/>
              <a:t>8/28/2025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5638898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8ECCD11A-1697-44D1-8692-AEA971CE15AD}" type="datetime1">
              <a:rPr lang="en-US" smtClean="0"/>
              <a:t>8/28/2025</a:t>
            </a:fld>
            <a:endParaRPr lang="en-US" dirty="0"/>
          </a:p>
        </p:txBody>
      </p:sp>
    </p:spTree>
    <p:extLst>
      <p:ext uri="{BB962C8B-B14F-4D97-AF65-F5344CB8AC3E}">
        <p14:creationId xmlns:p14="http://schemas.microsoft.com/office/powerpoint/2010/main" val="2656213192"/>
      </p:ext>
    </p:extLst>
  </p:cSld>
  <p:clrMap bg1="lt1" tx1="dk1" bg2="lt2" tx2="dk2" accent1="accent1" accent2="accent2" accent3="accent3" accent4="accent4" accent5="accent5" accent6="accent6" hlink="hlink" folHlink="folHlink"/>
  <p:sldLayoutIdLst>
    <p:sldLayoutId id="2147483955"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 id="2147483969" r:id="rId12"/>
    <p:sldLayoutId id="2147483970" r:id="rId13"/>
    <p:sldLayoutId id="2147483971" r:id="rId14"/>
    <p:sldLayoutId id="2147483972" r:id="rId15"/>
    <p:sldLayoutId id="2147483973" r:id="rId16"/>
    <p:sldLayoutId id="2147483974" r:id="rId17"/>
    <p:sldLayoutId id="2147483975" r:id="rId18"/>
    <p:sldLayoutId id="2147483976" r:id="rId19"/>
    <p:sldLayoutId id="2147483977" r:id="rId20"/>
    <p:sldLayoutId id="2147483978" r:id="rId21"/>
    <p:sldLayoutId id="2147483979" r:id="rId22"/>
    <p:sldLayoutId id="2147484014" r:id="rId23"/>
    <p:sldLayoutId id="21474840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xml"/><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chart" Target="../charts/chart2.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0.xml"/><Relationship Id="rId2" Type="http://schemas.openxmlformats.org/officeDocument/2006/relationships/slideLayout" Target="../slideLayouts/slideLayout7.xml"/><Relationship Id="rId1" Type="http://schemas.openxmlformats.org/officeDocument/2006/relationships/tags" Target="../tags/tag37.xml"/><Relationship Id="rId6" Type="http://schemas.openxmlformats.org/officeDocument/2006/relationships/chart" Target="../charts/chart29.xml"/><Relationship Id="rId5" Type="http://schemas.openxmlformats.org/officeDocument/2006/relationships/chart" Target="../charts/chart28.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00.xml"/><Relationship Id="rId2" Type="http://schemas.openxmlformats.org/officeDocument/2006/relationships/slideLayout" Target="../slideLayouts/slideLayout7.xml"/><Relationship Id="rId1" Type="http://schemas.openxmlformats.org/officeDocument/2006/relationships/tags" Target="../tags/tag127.xml"/><Relationship Id="rId6" Type="http://schemas.openxmlformats.org/officeDocument/2006/relationships/chart" Target="../charts/chart299.xml"/><Relationship Id="rId5" Type="http://schemas.openxmlformats.org/officeDocument/2006/relationships/chart" Target="../charts/chart298.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03.xml"/><Relationship Id="rId2" Type="http://schemas.openxmlformats.org/officeDocument/2006/relationships/slideLayout" Target="../slideLayouts/slideLayout7.xml"/><Relationship Id="rId1" Type="http://schemas.openxmlformats.org/officeDocument/2006/relationships/tags" Target="../tags/tag128.xml"/><Relationship Id="rId6" Type="http://schemas.openxmlformats.org/officeDocument/2006/relationships/chart" Target="../charts/chart302.xml"/><Relationship Id="rId5" Type="http://schemas.openxmlformats.org/officeDocument/2006/relationships/chart" Target="../charts/chart301.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06.xml"/><Relationship Id="rId2" Type="http://schemas.openxmlformats.org/officeDocument/2006/relationships/slideLayout" Target="../slideLayouts/slideLayout7.xml"/><Relationship Id="rId1" Type="http://schemas.openxmlformats.org/officeDocument/2006/relationships/tags" Target="../tags/tag129.xml"/><Relationship Id="rId6" Type="http://schemas.openxmlformats.org/officeDocument/2006/relationships/chart" Target="../charts/chart305.xml"/><Relationship Id="rId5" Type="http://schemas.openxmlformats.org/officeDocument/2006/relationships/chart" Target="../charts/chart304.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09.xml"/><Relationship Id="rId2" Type="http://schemas.openxmlformats.org/officeDocument/2006/relationships/slideLayout" Target="../slideLayouts/slideLayout7.xml"/><Relationship Id="rId1" Type="http://schemas.openxmlformats.org/officeDocument/2006/relationships/tags" Target="../tags/tag130.xml"/><Relationship Id="rId6" Type="http://schemas.openxmlformats.org/officeDocument/2006/relationships/chart" Target="../charts/chart308.xml"/><Relationship Id="rId5" Type="http://schemas.openxmlformats.org/officeDocument/2006/relationships/chart" Target="../charts/chart307.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12.xml"/><Relationship Id="rId2" Type="http://schemas.openxmlformats.org/officeDocument/2006/relationships/slideLayout" Target="../slideLayouts/slideLayout7.xml"/><Relationship Id="rId1" Type="http://schemas.openxmlformats.org/officeDocument/2006/relationships/tags" Target="../tags/tag131.xml"/><Relationship Id="rId6" Type="http://schemas.openxmlformats.org/officeDocument/2006/relationships/chart" Target="../charts/chart311.xml"/><Relationship Id="rId5" Type="http://schemas.openxmlformats.org/officeDocument/2006/relationships/chart" Target="../charts/chart310.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15.xml"/><Relationship Id="rId2" Type="http://schemas.openxmlformats.org/officeDocument/2006/relationships/slideLayout" Target="../slideLayouts/slideLayout7.xml"/><Relationship Id="rId1" Type="http://schemas.openxmlformats.org/officeDocument/2006/relationships/tags" Target="../tags/tag132.xml"/><Relationship Id="rId6" Type="http://schemas.openxmlformats.org/officeDocument/2006/relationships/chart" Target="../charts/chart314.xml"/><Relationship Id="rId5" Type="http://schemas.openxmlformats.org/officeDocument/2006/relationships/chart" Target="../charts/chart313.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18.xml"/><Relationship Id="rId2" Type="http://schemas.openxmlformats.org/officeDocument/2006/relationships/slideLayout" Target="../slideLayouts/slideLayout7.xml"/><Relationship Id="rId1" Type="http://schemas.openxmlformats.org/officeDocument/2006/relationships/tags" Target="../tags/tag133.xml"/><Relationship Id="rId6" Type="http://schemas.openxmlformats.org/officeDocument/2006/relationships/chart" Target="../charts/chart317.xml"/><Relationship Id="rId5" Type="http://schemas.openxmlformats.org/officeDocument/2006/relationships/chart" Target="../charts/chart316.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21.xml"/><Relationship Id="rId2" Type="http://schemas.openxmlformats.org/officeDocument/2006/relationships/slideLayout" Target="../slideLayouts/slideLayout7.xml"/><Relationship Id="rId1" Type="http://schemas.openxmlformats.org/officeDocument/2006/relationships/tags" Target="../tags/tag134.xml"/><Relationship Id="rId6" Type="http://schemas.openxmlformats.org/officeDocument/2006/relationships/chart" Target="../charts/chart320.xml"/><Relationship Id="rId5" Type="http://schemas.openxmlformats.org/officeDocument/2006/relationships/chart" Target="../charts/chart319.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24.xml"/><Relationship Id="rId2" Type="http://schemas.openxmlformats.org/officeDocument/2006/relationships/slideLayout" Target="../slideLayouts/slideLayout7.xml"/><Relationship Id="rId1" Type="http://schemas.openxmlformats.org/officeDocument/2006/relationships/tags" Target="../tags/tag135.xml"/><Relationship Id="rId6" Type="http://schemas.openxmlformats.org/officeDocument/2006/relationships/chart" Target="../charts/chart323.xml"/><Relationship Id="rId5" Type="http://schemas.openxmlformats.org/officeDocument/2006/relationships/chart" Target="../charts/chart322.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27.xml"/><Relationship Id="rId2" Type="http://schemas.openxmlformats.org/officeDocument/2006/relationships/slideLayout" Target="../slideLayouts/slideLayout7.xml"/><Relationship Id="rId1" Type="http://schemas.openxmlformats.org/officeDocument/2006/relationships/tags" Target="../tags/tag136.xml"/><Relationship Id="rId6" Type="http://schemas.openxmlformats.org/officeDocument/2006/relationships/chart" Target="../charts/chart326.xml"/><Relationship Id="rId5" Type="http://schemas.openxmlformats.org/officeDocument/2006/relationships/chart" Target="../charts/chart325.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3.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32.xml"/><Relationship Id="rId5" Type="http://schemas.openxmlformats.org/officeDocument/2006/relationships/chart" Target="../charts/chart31.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30.xml"/><Relationship Id="rId2" Type="http://schemas.openxmlformats.org/officeDocument/2006/relationships/slideLayout" Target="../slideLayouts/slideLayout7.xml"/><Relationship Id="rId1" Type="http://schemas.openxmlformats.org/officeDocument/2006/relationships/tags" Target="../tags/tag137.xml"/><Relationship Id="rId6" Type="http://schemas.openxmlformats.org/officeDocument/2006/relationships/chart" Target="../charts/chart329.xml"/><Relationship Id="rId5" Type="http://schemas.openxmlformats.org/officeDocument/2006/relationships/chart" Target="../charts/chart328.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33.xml"/><Relationship Id="rId2" Type="http://schemas.openxmlformats.org/officeDocument/2006/relationships/slideLayout" Target="../slideLayouts/slideLayout7.xml"/><Relationship Id="rId1" Type="http://schemas.openxmlformats.org/officeDocument/2006/relationships/tags" Target="../tags/tag138.xml"/><Relationship Id="rId6" Type="http://schemas.openxmlformats.org/officeDocument/2006/relationships/chart" Target="../charts/chart332.xml"/><Relationship Id="rId5" Type="http://schemas.openxmlformats.org/officeDocument/2006/relationships/chart" Target="../charts/chart331.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36.xml"/><Relationship Id="rId2" Type="http://schemas.openxmlformats.org/officeDocument/2006/relationships/slideLayout" Target="../slideLayouts/slideLayout7.xml"/><Relationship Id="rId1" Type="http://schemas.openxmlformats.org/officeDocument/2006/relationships/tags" Target="../tags/tag139.xml"/><Relationship Id="rId6" Type="http://schemas.openxmlformats.org/officeDocument/2006/relationships/chart" Target="../charts/chart335.xml"/><Relationship Id="rId5" Type="http://schemas.openxmlformats.org/officeDocument/2006/relationships/chart" Target="../charts/chart334.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39.xml"/><Relationship Id="rId2" Type="http://schemas.openxmlformats.org/officeDocument/2006/relationships/slideLayout" Target="../slideLayouts/slideLayout7.xml"/><Relationship Id="rId1" Type="http://schemas.openxmlformats.org/officeDocument/2006/relationships/tags" Target="../tags/tag140.xml"/><Relationship Id="rId6" Type="http://schemas.openxmlformats.org/officeDocument/2006/relationships/chart" Target="../charts/chart338.xml"/><Relationship Id="rId5" Type="http://schemas.openxmlformats.org/officeDocument/2006/relationships/chart" Target="../charts/chart337.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42.xml"/><Relationship Id="rId2" Type="http://schemas.openxmlformats.org/officeDocument/2006/relationships/slideLayout" Target="../slideLayouts/slideLayout7.xml"/><Relationship Id="rId1" Type="http://schemas.openxmlformats.org/officeDocument/2006/relationships/tags" Target="../tags/tag141.xml"/><Relationship Id="rId6" Type="http://schemas.openxmlformats.org/officeDocument/2006/relationships/chart" Target="../charts/chart341.xml"/><Relationship Id="rId5" Type="http://schemas.openxmlformats.org/officeDocument/2006/relationships/chart" Target="../charts/chart340.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45.xml"/><Relationship Id="rId2" Type="http://schemas.openxmlformats.org/officeDocument/2006/relationships/slideLayout" Target="../slideLayouts/slideLayout7.xml"/><Relationship Id="rId1" Type="http://schemas.openxmlformats.org/officeDocument/2006/relationships/tags" Target="../tags/tag142.xml"/><Relationship Id="rId6" Type="http://schemas.openxmlformats.org/officeDocument/2006/relationships/chart" Target="../charts/chart344.xml"/><Relationship Id="rId5" Type="http://schemas.openxmlformats.org/officeDocument/2006/relationships/chart" Target="../charts/chart343.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48.xml"/><Relationship Id="rId2" Type="http://schemas.openxmlformats.org/officeDocument/2006/relationships/slideLayout" Target="../slideLayouts/slideLayout7.xml"/><Relationship Id="rId1" Type="http://schemas.openxmlformats.org/officeDocument/2006/relationships/tags" Target="../tags/tag143.xml"/><Relationship Id="rId6" Type="http://schemas.openxmlformats.org/officeDocument/2006/relationships/chart" Target="../charts/chart347.xml"/><Relationship Id="rId5" Type="http://schemas.openxmlformats.org/officeDocument/2006/relationships/chart" Target="../charts/chart346.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51.xml"/><Relationship Id="rId2" Type="http://schemas.openxmlformats.org/officeDocument/2006/relationships/slideLayout" Target="../slideLayouts/slideLayout7.xml"/><Relationship Id="rId1" Type="http://schemas.openxmlformats.org/officeDocument/2006/relationships/tags" Target="../tags/tag144.xml"/><Relationship Id="rId6" Type="http://schemas.openxmlformats.org/officeDocument/2006/relationships/chart" Target="../charts/chart350.xml"/><Relationship Id="rId5" Type="http://schemas.openxmlformats.org/officeDocument/2006/relationships/chart" Target="../charts/chart349.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54.xml"/><Relationship Id="rId2" Type="http://schemas.openxmlformats.org/officeDocument/2006/relationships/slideLayout" Target="../slideLayouts/slideLayout7.xml"/><Relationship Id="rId1" Type="http://schemas.openxmlformats.org/officeDocument/2006/relationships/tags" Target="../tags/tag145.xml"/><Relationship Id="rId6" Type="http://schemas.openxmlformats.org/officeDocument/2006/relationships/chart" Target="../charts/chart353.xml"/><Relationship Id="rId5" Type="http://schemas.openxmlformats.org/officeDocument/2006/relationships/chart" Target="../charts/chart352.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57.xml"/><Relationship Id="rId2" Type="http://schemas.openxmlformats.org/officeDocument/2006/relationships/slideLayout" Target="../slideLayouts/slideLayout7.xml"/><Relationship Id="rId1" Type="http://schemas.openxmlformats.org/officeDocument/2006/relationships/tags" Target="../tags/tag146.xml"/><Relationship Id="rId6" Type="http://schemas.openxmlformats.org/officeDocument/2006/relationships/chart" Target="../charts/chart356.xml"/><Relationship Id="rId5" Type="http://schemas.openxmlformats.org/officeDocument/2006/relationships/chart" Target="../charts/chart355.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6.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35.xml"/><Relationship Id="rId5" Type="http://schemas.openxmlformats.org/officeDocument/2006/relationships/chart" Target="../charts/chart34.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60.xml"/><Relationship Id="rId2" Type="http://schemas.openxmlformats.org/officeDocument/2006/relationships/slideLayout" Target="../slideLayouts/slideLayout7.xml"/><Relationship Id="rId1" Type="http://schemas.openxmlformats.org/officeDocument/2006/relationships/tags" Target="../tags/tag147.xml"/><Relationship Id="rId6" Type="http://schemas.openxmlformats.org/officeDocument/2006/relationships/chart" Target="../charts/chart359.xml"/><Relationship Id="rId5" Type="http://schemas.openxmlformats.org/officeDocument/2006/relationships/chart" Target="../charts/chart358.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63.xml"/><Relationship Id="rId2" Type="http://schemas.openxmlformats.org/officeDocument/2006/relationships/slideLayout" Target="../slideLayouts/slideLayout7.xml"/><Relationship Id="rId1" Type="http://schemas.openxmlformats.org/officeDocument/2006/relationships/tags" Target="../tags/tag148.xml"/><Relationship Id="rId6" Type="http://schemas.openxmlformats.org/officeDocument/2006/relationships/chart" Target="../charts/chart362.xml"/><Relationship Id="rId5" Type="http://schemas.openxmlformats.org/officeDocument/2006/relationships/chart" Target="../charts/chart361.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66.xml"/><Relationship Id="rId2" Type="http://schemas.openxmlformats.org/officeDocument/2006/relationships/slideLayout" Target="../slideLayouts/slideLayout7.xml"/><Relationship Id="rId1" Type="http://schemas.openxmlformats.org/officeDocument/2006/relationships/tags" Target="../tags/tag149.xml"/><Relationship Id="rId6" Type="http://schemas.openxmlformats.org/officeDocument/2006/relationships/chart" Target="../charts/chart365.xml"/><Relationship Id="rId5" Type="http://schemas.openxmlformats.org/officeDocument/2006/relationships/chart" Target="../charts/chart364.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69.xml"/><Relationship Id="rId2" Type="http://schemas.openxmlformats.org/officeDocument/2006/relationships/slideLayout" Target="../slideLayouts/slideLayout7.xml"/><Relationship Id="rId1" Type="http://schemas.openxmlformats.org/officeDocument/2006/relationships/tags" Target="../tags/tag150.xml"/><Relationship Id="rId6" Type="http://schemas.openxmlformats.org/officeDocument/2006/relationships/chart" Target="../charts/chart368.xml"/><Relationship Id="rId5" Type="http://schemas.openxmlformats.org/officeDocument/2006/relationships/chart" Target="../charts/chart367.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72.xml"/><Relationship Id="rId2" Type="http://schemas.openxmlformats.org/officeDocument/2006/relationships/slideLayout" Target="../slideLayouts/slideLayout7.xml"/><Relationship Id="rId1" Type="http://schemas.openxmlformats.org/officeDocument/2006/relationships/tags" Target="../tags/tag151.xml"/><Relationship Id="rId6" Type="http://schemas.openxmlformats.org/officeDocument/2006/relationships/chart" Target="../charts/chart371.xml"/><Relationship Id="rId5" Type="http://schemas.openxmlformats.org/officeDocument/2006/relationships/chart" Target="../charts/chart370.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75.xml"/><Relationship Id="rId2" Type="http://schemas.openxmlformats.org/officeDocument/2006/relationships/slideLayout" Target="../slideLayouts/slideLayout7.xml"/><Relationship Id="rId1" Type="http://schemas.openxmlformats.org/officeDocument/2006/relationships/tags" Target="../tags/tag152.xml"/><Relationship Id="rId6" Type="http://schemas.openxmlformats.org/officeDocument/2006/relationships/chart" Target="../charts/chart374.xml"/><Relationship Id="rId5" Type="http://schemas.openxmlformats.org/officeDocument/2006/relationships/chart" Target="../charts/chart373.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78.xml"/><Relationship Id="rId2" Type="http://schemas.openxmlformats.org/officeDocument/2006/relationships/slideLayout" Target="../slideLayouts/slideLayout7.xml"/><Relationship Id="rId1" Type="http://schemas.openxmlformats.org/officeDocument/2006/relationships/tags" Target="../tags/tag153.xml"/><Relationship Id="rId6" Type="http://schemas.openxmlformats.org/officeDocument/2006/relationships/chart" Target="../charts/chart377.xml"/><Relationship Id="rId5" Type="http://schemas.openxmlformats.org/officeDocument/2006/relationships/chart" Target="../charts/chart376.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81.xml"/><Relationship Id="rId2" Type="http://schemas.openxmlformats.org/officeDocument/2006/relationships/slideLayout" Target="../slideLayouts/slideLayout7.xml"/><Relationship Id="rId1" Type="http://schemas.openxmlformats.org/officeDocument/2006/relationships/tags" Target="../tags/tag154.xml"/><Relationship Id="rId6" Type="http://schemas.openxmlformats.org/officeDocument/2006/relationships/chart" Target="../charts/chart380.xml"/><Relationship Id="rId5" Type="http://schemas.openxmlformats.org/officeDocument/2006/relationships/chart" Target="../charts/chart379.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84.xml"/><Relationship Id="rId2" Type="http://schemas.openxmlformats.org/officeDocument/2006/relationships/slideLayout" Target="../slideLayouts/slideLayout7.xml"/><Relationship Id="rId1" Type="http://schemas.openxmlformats.org/officeDocument/2006/relationships/tags" Target="../tags/tag155.xml"/><Relationship Id="rId6" Type="http://schemas.openxmlformats.org/officeDocument/2006/relationships/chart" Target="../charts/chart383.xml"/><Relationship Id="rId5" Type="http://schemas.openxmlformats.org/officeDocument/2006/relationships/chart" Target="../charts/chart382.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87.xml"/><Relationship Id="rId2" Type="http://schemas.openxmlformats.org/officeDocument/2006/relationships/slideLayout" Target="../slideLayouts/slideLayout7.xml"/><Relationship Id="rId1" Type="http://schemas.openxmlformats.org/officeDocument/2006/relationships/tags" Target="../tags/tag156.xml"/><Relationship Id="rId6" Type="http://schemas.openxmlformats.org/officeDocument/2006/relationships/chart" Target="../charts/chart386.xml"/><Relationship Id="rId5" Type="http://schemas.openxmlformats.org/officeDocument/2006/relationships/chart" Target="../charts/chart385.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9.xml"/><Relationship Id="rId2" Type="http://schemas.openxmlformats.org/officeDocument/2006/relationships/slideLayout" Target="../slideLayouts/slideLayout7.xml"/><Relationship Id="rId1" Type="http://schemas.openxmlformats.org/officeDocument/2006/relationships/tags" Target="../tags/tag40.xml"/><Relationship Id="rId6" Type="http://schemas.openxmlformats.org/officeDocument/2006/relationships/chart" Target="../charts/chart38.xml"/><Relationship Id="rId5" Type="http://schemas.openxmlformats.org/officeDocument/2006/relationships/chart" Target="../charts/chart37.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90.xml"/><Relationship Id="rId2" Type="http://schemas.openxmlformats.org/officeDocument/2006/relationships/slideLayout" Target="../slideLayouts/slideLayout7.xml"/><Relationship Id="rId1" Type="http://schemas.openxmlformats.org/officeDocument/2006/relationships/tags" Target="../tags/tag157.xml"/><Relationship Id="rId6" Type="http://schemas.openxmlformats.org/officeDocument/2006/relationships/chart" Target="../charts/chart389.xml"/><Relationship Id="rId5" Type="http://schemas.openxmlformats.org/officeDocument/2006/relationships/chart" Target="../charts/chart388.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93.xml"/><Relationship Id="rId2" Type="http://schemas.openxmlformats.org/officeDocument/2006/relationships/slideLayout" Target="../slideLayouts/slideLayout7.xml"/><Relationship Id="rId1" Type="http://schemas.openxmlformats.org/officeDocument/2006/relationships/tags" Target="../tags/tag158.xml"/><Relationship Id="rId6" Type="http://schemas.openxmlformats.org/officeDocument/2006/relationships/chart" Target="../charts/chart392.xml"/><Relationship Id="rId5" Type="http://schemas.openxmlformats.org/officeDocument/2006/relationships/chart" Target="../charts/chart391.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96.xml"/><Relationship Id="rId2" Type="http://schemas.openxmlformats.org/officeDocument/2006/relationships/slideLayout" Target="../slideLayouts/slideLayout7.xml"/><Relationship Id="rId1" Type="http://schemas.openxmlformats.org/officeDocument/2006/relationships/tags" Target="../tags/tag159.xml"/><Relationship Id="rId6" Type="http://schemas.openxmlformats.org/officeDocument/2006/relationships/chart" Target="../charts/chart395.xml"/><Relationship Id="rId5" Type="http://schemas.openxmlformats.org/officeDocument/2006/relationships/chart" Target="../charts/chart394.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399.xml"/><Relationship Id="rId2" Type="http://schemas.openxmlformats.org/officeDocument/2006/relationships/slideLayout" Target="../slideLayouts/slideLayout7.xml"/><Relationship Id="rId1" Type="http://schemas.openxmlformats.org/officeDocument/2006/relationships/tags" Target="../tags/tag160.xml"/><Relationship Id="rId6" Type="http://schemas.openxmlformats.org/officeDocument/2006/relationships/chart" Target="../charts/chart398.xml"/><Relationship Id="rId5" Type="http://schemas.openxmlformats.org/officeDocument/2006/relationships/chart" Target="../charts/chart397.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02.xml"/><Relationship Id="rId2" Type="http://schemas.openxmlformats.org/officeDocument/2006/relationships/slideLayout" Target="../slideLayouts/slideLayout7.xml"/><Relationship Id="rId1" Type="http://schemas.openxmlformats.org/officeDocument/2006/relationships/tags" Target="../tags/tag161.xml"/><Relationship Id="rId6" Type="http://schemas.openxmlformats.org/officeDocument/2006/relationships/chart" Target="../charts/chart401.xml"/><Relationship Id="rId5" Type="http://schemas.openxmlformats.org/officeDocument/2006/relationships/chart" Target="../charts/chart400.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05.xml"/><Relationship Id="rId2" Type="http://schemas.openxmlformats.org/officeDocument/2006/relationships/slideLayout" Target="../slideLayouts/slideLayout7.xml"/><Relationship Id="rId1" Type="http://schemas.openxmlformats.org/officeDocument/2006/relationships/tags" Target="../tags/tag162.xml"/><Relationship Id="rId6" Type="http://schemas.openxmlformats.org/officeDocument/2006/relationships/chart" Target="../charts/chart404.xml"/><Relationship Id="rId5" Type="http://schemas.openxmlformats.org/officeDocument/2006/relationships/chart" Target="../charts/chart403.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08.xml"/><Relationship Id="rId2" Type="http://schemas.openxmlformats.org/officeDocument/2006/relationships/slideLayout" Target="../slideLayouts/slideLayout7.xml"/><Relationship Id="rId1" Type="http://schemas.openxmlformats.org/officeDocument/2006/relationships/tags" Target="../tags/tag163.xml"/><Relationship Id="rId6" Type="http://schemas.openxmlformats.org/officeDocument/2006/relationships/chart" Target="../charts/chart407.xml"/><Relationship Id="rId5" Type="http://schemas.openxmlformats.org/officeDocument/2006/relationships/chart" Target="../charts/chart406.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11.xml"/><Relationship Id="rId2" Type="http://schemas.openxmlformats.org/officeDocument/2006/relationships/slideLayout" Target="../slideLayouts/slideLayout7.xml"/><Relationship Id="rId1" Type="http://schemas.openxmlformats.org/officeDocument/2006/relationships/tags" Target="../tags/tag164.xml"/><Relationship Id="rId6" Type="http://schemas.openxmlformats.org/officeDocument/2006/relationships/chart" Target="../charts/chart410.xml"/><Relationship Id="rId5" Type="http://schemas.openxmlformats.org/officeDocument/2006/relationships/chart" Target="../charts/chart409.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14.xml"/><Relationship Id="rId2" Type="http://schemas.openxmlformats.org/officeDocument/2006/relationships/slideLayout" Target="../slideLayouts/slideLayout7.xml"/><Relationship Id="rId1" Type="http://schemas.openxmlformats.org/officeDocument/2006/relationships/tags" Target="../tags/tag165.xml"/><Relationship Id="rId6" Type="http://schemas.openxmlformats.org/officeDocument/2006/relationships/chart" Target="../charts/chart413.xml"/><Relationship Id="rId5" Type="http://schemas.openxmlformats.org/officeDocument/2006/relationships/chart" Target="../charts/chart412.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17.xml"/><Relationship Id="rId2" Type="http://schemas.openxmlformats.org/officeDocument/2006/relationships/slideLayout" Target="../slideLayouts/slideLayout7.xml"/><Relationship Id="rId1" Type="http://schemas.openxmlformats.org/officeDocument/2006/relationships/tags" Target="../tags/tag166.xml"/><Relationship Id="rId6" Type="http://schemas.openxmlformats.org/officeDocument/2006/relationships/chart" Target="../charts/chart416.xml"/><Relationship Id="rId5" Type="http://schemas.openxmlformats.org/officeDocument/2006/relationships/chart" Target="../charts/chart415.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2.xml"/><Relationship Id="rId2" Type="http://schemas.openxmlformats.org/officeDocument/2006/relationships/slideLayout" Target="../slideLayouts/slideLayout7.xml"/><Relationship Id="rId1" Type="http://schemas.openxmlformats.org/officeDocument/2006/relationships/tags" Target="../tags/tag41.xml"/><Relationship Id="rId6" Type="http://schemas.openxmlformats.org/officeDocument/2006/relationships/chart" Target="../charts/chart41.xml"/><Relationship Id="rId5" Type="http://schemas.openxmlformats.org/officeDocument/2006/relationships/chart" Target="../charts/chart40.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20.xml"/><Relationship Id="rId2" Type="http://schemas.openxmlformats.org/officeDocument/2006/relationships/slideLayout" Target="../slideLayouts/slideLayout7.xml"/><Relationship Id="rId1" Type="http://schemas.openxmlformats.org/officeDocument/2006/relationships/tags" Target="../tags/tag167.xml"/><Relationship Id="rId6" Type="http://schemas.openxmlformats.org/officeDocument/2006/relationships/chart" Target="../charts/chart419.xml"/><Relationship Id="rId5" Type="http://schemas.openxmlformats.org/officeDocument/2006/relationships/chart" Target="../charts/chart418.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23.xml"/><Relationship Id="rId2" Type="http://schemas.openxmlformats.org/officeDocument/2006/relationships/slideLayout" Target="../slideLayouts/slideLayout7.xml"/><Relationship Id="rId1" Type="http://schemas.openxmlformats.org/officeDocument/2006/relationships/tags" Target="../tags/tag168.xml"/><Relationship Id="rId6" Type="http://schemas.openxmlformats.org/officeDocument/2006/relationships/chart" Target="../charts/chart422.xml"/><Relationship Id="rId5" Type="http://schemas.openxmlformats.org/officeDocument/2006/relationships/chart" Target="../charts/chart421.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26.xml"/><Relationship Id="rId2" Type="http://schemas.openxmlformats.org/officeDocument/2006/relationships/slideLayout" Target="../slideLayouts/slideLayout7.xml"/><Relationship Id="rId1" Type="http://schemas.openxmlformats.org/officeDocument/2006/relationships/tags" Target="../tags/tag169.xml"/><Relationship Id="rId6" Type="http://schemas.openxmlformats.org/officeDocument/2006/relationships/chart" Target="../charts/chart425.xml"/><Relationship Id="rId5" Type="http://schemas.openxmlformats.org/officeDocument/2006/relationships/chart" Target="../charts/chart424.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29.xml"/><Relationship Id="rId2" Type="http://schemas.openxmlformats.org/officeDocument/2006/relationships/slideLayout" Target="../slideLayouts/slideLayout7.xml"/><Relationship Id="rId1" Type="http://schemas.openxmlformats.org/officeDocument/2006/relationships/tags" Target="../tags/tag170.xml"/><Relationship Id="rId6" Type="http://schemas.openxmlformats.org/officeDocument/2006/relationships/chart" Target="../charts/chart428.xml"/><Relationship Id="rId5" Type="http://schemas.openxmlformats.org/officeDocument/2006/relationships/chart" Target="../charts/chart427.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32.xml"/><Relationship Id="rId2" Type="http://schemas.openxmlformats.org/officeDocument/2006/relationships/slideLayout" Target="../slideLayouts/slideLayout7.xml"/><Relationship Id="rId1" Type="http://schemas.openxmlformats.org/officeDocument/2006/relationships/tags" Target="../tags/tag171.xml"/><Relationship Id="rId6" Type="http://schemas.openxmlformats.org/officeDocument/2006/relationships/chart" Target="../charts/chart431.xml"/><Relationship Id="rId5" Type="http://schemas.openxmlformats.org/officeDocument/2006/relationships/chart" Target="../charts/chart430.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35.xml"/><Relationship Id="rId2" Type="http://schemas.openxmlformats.org/officeDocument/2006/relationships/slideLayout" Target="../slideLayouts/slideLayout7.xml"/><Relationship Id="rId1" Type="http://schemas.openxmlformats.org/officeDocument/2006/relationships/tags" Target="../tags/tag172.xml"/><Relationship Id="rId6" Type="http://schemas.openxmlformats.org/officeDocument/2006/relationships/chart" Target="../charts/chart434.xml"/><Relationship Id="rId5" Type="http://schemas.openxmlformats.org/officeDocument/2006/relationships/chart" Target="../charts/chart433.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38.xml"/><Relationship Id="rId2" Type="http://schemas.openxmlformats.org/officeDocument/2006/relationships/slideLayout" Target="../slideLayouts/slideLayout7.xml"/><Relationship Id="rId1" Type="http://schemas.openxmlformats.org/officeDocument/2006/relationships/tags" Target="../tags/tag173.xml"/><Relationship Id="rId6" Type="http://schemas.openxmlformats.org/officeDocument/2006/relationships/chart" Target="../charts/chart437.xml"/><Relationship Id="rId5" Type="http://schemas.openxmlformats.org/officeDocument/2006/relationships/chart" Target="../charts/chart436.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41.xml"/><Relationship Id="rId2" Type="http://schemas.openxmlformats.org/officeDocument/2006/relationships/slideLayout" Target="../slideLayouts/slideLayout7.xml"/><Relationship Id="rId1" Type="http://schemas.openxmlformats.org/officeDocument/2006/relationships/tags" Target="../tags/tag174.xml"/><Relationship Id="rId6" Type="http://schemas.openxmlformats.org/officeDocument/2006/relationships/chart" Target="../charts/chart440.xml"/><Relationship Id="rId5" Type="http://schemas.openxmlformats.org/officeDocument/2006/relationships/chart" Target="../charts/chart439.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44.xml"/><Relationship Id="rId2" Type="http://schemas.openxmlformats.org/officeDocument/2006/relationships/slideLayout" Target="../slideLayouts/slideLayout7.xml"/><Relationship Id="rId1" Type="http://schemas.openxmlformats.org/officeDocument/2006/relationships/tags" Target="../tags/tag175.xml"/><Relationship Id="rId6" Type="http://schemas.openxmlformats.org/officeDocument/2006/relationships/chart" Target="../charts/chart443.xml"/><Relationship Id="rId5" Type="http://schemas.openxmlformats.org/officeDocument/2006/relationships/chart" Target="../charts/chart442.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47.xml"/><Relationship Id="rId2" Type="http://schemas.openxmlformats.org/officeDocument/2006/relationships/slideLayout" Target="../slideLayouts/slideLayout7.xml"/><Relationship Id="rId1" Type="http://schemas.openxmlformats.org/officeDocument/2006/relationships/tags" Target="../tags/tag176.xml"/><Relationship Id="rId6" Type="http://schemas.openxmlformats.org/officeDocument/2006/relationships/chart" Target="../charts/chart446.xml"/><Relationship Id="rId5" Type="http://schemas.openxmlformats.org/officeDocument/2006/relationships/chart" Target="../charts/chart445.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5.xml"/><Relationship Id="rId2" Type="http://schemas.openxmlformats.org/officeDocument/2006/relationships/slideLayout" Target="../slideLayouts/slideLayout7.xml"/><Relationship Id="rId1" Type="http://schemas.openxmlformats.org/officeDocument/2006/relationships/tags" Target="../tags/tag42.xml"/><Relationship Id="rId6" Type="http://schemas.openxmlformats.org/officeDocument/2006/relationships/chart" Target="../charts/chart44.xml"/><Relationship Id="rId5" Type="http://schemas.openxmlformats.org/officeDocument/2006/relationships/chart" Target="../charts/chart43.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50.xml"/><Relationship Id="rId2" Type="http://schemas.openxmlformats.org/officeDocument/2006/relationships/slideLayout" Target="../slideLayouts/slideLayout7.xml"/><Relationship Id="rId1" Type="http://schemas.openxmlformats.org/officeDocument/2006/relationships/tags" Target="../tags/tag177.xml"/><Relationship Id="rId6" Type="http://schemas.openxmlformats.org/officeDocument/2006/relationships/chart" Target="../charts/chart449.xml"/><Relationship Id="rId5" Type="http://schemas.openxmlformats.org/officeDocument/2006/relationships/chart" Target="../charts/chart448.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53.xml"/><Relationship Id="rId2" Type="http://schemas.openxmlformats.org/officeDocument/2006/relationships/slideLayout" Target="../slideLayouts/slideLayout7.xml"/><Relationship Id="rId1" Type="http://schemas.openxmlformats.org/officeDocument/2006/relationships/tags" Target="../tags/tag178.xml"/><Relationship Id="rId6" Type="http://schemas.openxmlformats.org/officeDocument/2006/relationships/chart" Target="../charts/chart452.xml"/><Relationship Id="rId5" Type="http://schemas.openxmlformats.org/officeDocument/2006/relationships/chart" Target="../charts/chart451.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56.xml"/><Relationship Id="rId2" Type="http://schemas.openxmlformats.org/officeDocument/2006/relationships/slideLayout" Target="../slideLayouts/slideLayout7.xml"/><Relationship Id="rId1" Type="http://schemas.openxmlformats.org/officeDocument/2006/relationships/tags" Target="../tags/tag179.xml"/><Relationship Id="rId6" Type="http://schemas.openxmlformats.org/officeDocument/2006/relationships/chart" Target="../charts/chart455.xml"/><Relationship Id="rId5" Type="http://schemas.openxmlformats.org/officeDocument/2006/relationships/chart" Target="../charts/chart454.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59.xml"/><Relationship Id="rId2" Type="http://schemas.openxmlformats.org/officeDocument/2006/relationships/slideLayout" Target="../slideLayouts/slideLayout7.xml"/><Relationship Id="rId1" Type="http://schemas.openxmlformats.org/officeDocument/2006/relationships/tags" Target="../tags/tag180.xml"/><Relationship Id="rId6" Type="http://schemas.openxmlformats.org/officeDocument/2006/relationships/chart" Target="../charts/chart458.xml"/><Relationship Id="rId5" Type="http://schemas.openxmlformats.org/officeDocument/2006/relationships/chart" Target="../charts/chart457.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62.xml"/><Relationship Id="rId2" Type="http://schemas.openxmlformats.org/officeDocument/2006/relationships/slideLayout" Target="../slideLayouts/slideLayout7.xml"/><Relationship Id="rId1" Type="http://schemas.openxmlformats.org/officeDocument/2006/relationships/tags" Target="../tags/tag181.xml"/><Relationship Id="rId6" Type="http://schemas.openxmlformats.org/officeDocument/2006/relationships/chart" Target="../charts/chart461.xml"/><Relationship Id="rId5" Type="http://schemas.openxmlformats.org/officeDocument/2006/relationships/chart" Target="../charts/chart460.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65.xml"/><Relationship Id="rId2" Type="http://schemas.openxmlformats.org/officeDocument/2006/relationships/slideLayout" Target="../slideLayouts/slideLayout7.xml"/><Relationship Id="rId1" Type="http://schemas.openxmlformats.org/officeDocument/2006/relationships/tags" Target="../tags/tag182.xml"/><Relationship Id="rId6" Type="http://schemas.openxmlformats.org/officeDocument/2006/relationships/chart" Target="../charts/chart464.xml"/><Relationship Id="rId5" Type="http://schemas.openxmlformats.org/officeDocument/2006/relationships/chart" Target="../charts/chart463.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68.xml"/><Relationship Id="rId2" Type="http://schemas.openxmlformats.org/officeDocument/2006/relationships/slideLayout" Target="../slideLayouts/slideLayout7.xml"/><Relationship Id="rId1" Type="http://schemas.openxmlformats.org/officeDocument/2006/relationships/tags" Target="../tags/tag183.xml"/><Relationship Id="rId6" Type="http://schemas.openxmlformats.org/officeDocument/2006/relationships/chart" Target="../charts/chart467.xml"/><Relationship Id="rId5" Type="http://schemas.openxmlformats.org/officeDocument/2006/relationships/chart" Target="../charts/chart466.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71.xml"/><Relationship Id="rId2" Type="http://schemas.openxmlformats.org/officeDocument/2006/relationships/slideLayout" Target="../slideLayouts/slideLayout7.xml"/><Relationship Id="rId1" Type="http://schemas.openxmlformats.org/officeDocument/2006/relationships/tags" Target="../tags/tag184.xml"/><Relationship Id="rId6" Type="http://schemas.openxmlformats.org/officeDocument/2006/relationships/chart" Target="../charts/chart470.xml"/><Relationship Id="rId5" Type="http://schemas.openxmlformats.org/officeDocument/2006/relationships/chart" Target="../charts/chart469.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74.xml"/><Relationship Id="rId2" Type="http://schemas.openxmlformats.org/officeDocument/2006/relationships/slideLayout" Target="../slideLayouts/slideLayout7.xml"/><Relationship Id="rId1" Type="http://schemas.openxmlformats.org/officeDocument/2006/relationships/tags" Target="../tags/tag185.xml"/><Relationship Id="rId6" Type="http://schemas.openxmlformats.org/officeDocument/2006/relationships/chart" Target="../charts/chart473.xml"/><Relationship Id="rId5" Type="http://schemas.openxmlformats.org/officeDocument/2006/relationships/chart" Target="../charts/chart472.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77.xml"/><Relationship Id="rId2" Type="http://schemas.openxmlformats.org/officeDocument/2006/relationships/slideLayout" Target="../slideLayouts/slideLayout7.xml"/><Relationship Id="rId1" Type="http://schemas.openxmlformats.org/officeDocument/2006/relationships/tags" Target="../tags/tag186.xml"/><Relationship Id="rId6" Type="http://schemas.openxmlformats.org/officeDocument/2006/relationships/chart" Target="../charts/chart476.xml"/><Relationship Id="rId5" Type="http://schemas.openxmlformats.org/officeDocument/2006/relationships/chart" Target="../charts/chart475.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8.xml"/><Relationship Id="rId2" Type="http://schemas.openxmlformats.org/officeDocument/2006/relationships/slideLayout" Target="../slideLayouts/slideLayout7.xml"/><Relationship Id="rId1" Type="http://schemas.openxmlformats.org/officeDocument/2006/relationships/tags" Target="../tags/tag43.xml"/><Relationship Id="rId6" Type="http://schemas.openxmlformats.org/officeDocument/2006/relationships/chart" Target="../charts/chart47.xml"/><Relationship Id="rId5" Type="http://schemas.openxmlformats.org/officeDocument/2006/relationships/chart" Target="../charts/chart46.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80.xml"/><Relationship Id="rId2" Type="http://schemas.openxmlformats.org/officeDocument/2006/relationships/slideLayout" Target="../slideLayouts/slideLayout7.xml"/><Relationship Id="rId1" Type="http://schemas.openxmlformats.org/officeDocument/2006/relationships/tags" Target="../tags/tag187.xml"/><Relationship Id="rId6" Type="http://schemas.openxmlformats.org/officeDocument/2006/relationships/chart" Target="../charts/chart479.xml"/><Relationship Id="rId5" Type="http://schemas.openxmlformats.org/officeDocument/2006/relationships/chart" Target="../charts/chart478.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83.xml"/><Relationship Id="rId2" Type="http://schemas.openxmlformats.org/officeDocument/2006/relationships/slideLayout" Target="../slideLayouts/slideLayout7.xml"/><Relationship Id="rId1" Type="http://schemas.openxmlformats.org/officeDocument/2006/relationships/tags" Target="../tags/tag188.xml"/><Relationship Id="rId6" Type="http://schemas.openxmlformats.org/officeDocument/2006/relationships/chart" Target="../charts/chart482.xml"/><Relationship Id="rId5" Type="http://schemas.openxmlformats.org/officeDocument/2006/relationships/chart" Target="../charts/chart481.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86.xml"/><Relationship Id="rId2" Type="http://schemas.openxmlformats.org/officeDocument/2006/relationships/slideLayout" Target="../slideLayouts/slideLayout7.xml"/><Relationship Id="rId1" Type="http://schemas.openxmlformats.org/officeDocument/2006/relationships/tags" Target="../tags/tag189.xml"/><Relationship Id="rId6" Type="http://schemas.openxmlformats.org/officeDocument/2006/relationships/chart" Target="../charts/chart485.xml"/><Relationship Id="rId5" Type="http://schemas.openxmlformats.org/officeDocument/2006/relationships/chart" Target="../charts/chart484.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89.xml"/><Relationship Id="rId2" Type="http://schemas.openxmlformats.org/officeDocument/2006/relationships/slideLayout" Target="../slideLayouts/slideLayout7.xml"/><Relationship Id="rId1" Type="http://schemas.openxmlformats.org/officeDocument/2006/relationships/tags" Target="../tags/tag190.xml"/><Relationship Id="rId6" Type="http://schemas.openxmlformats.org/officeDocument/2006/relationships/chart" Target="../charts/chart488.xml"/><Relationship Id="rId5" Type="http://schemas.openxmlformats.org/officeDocument/2006/relationships/chart" Target="../charts/chart487.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92.xml"/><Relationship Id="rId2" Type="http://schemas.openxmlformats.org/officeDocument/2006/relationships/slideLayout" Target="../slideLayouts/slideLayout7.xml"/><Relationship Id="rId1" Type="http://schemas.openxmlformats.org/officeDocument/2006/relationships/tags" Target="../tags/tag191.xml"/><Relationship Id="rId6" Type="http://schemas.openxmlformats.org/officeDocument/2006/relationships/chart" Target="../charts/chart491.xml"/><Relationship Id="rId5" Type="http://schemas.openxmlformats.org/officeDocument/2006/relationships/chart" Target="../charts/chart490.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95.xml"/><Relationship Id="rId2" Type="http://schemas.openxmlformats.org/officeDocument/2006/relationships/slideLayout" Target="../slideLayouts/slideLayout7.xml"/><Relationship Id="rId1" Type="http://schemas.openxmlformats.org/officeDocument/2006/relationships/tags" Target="../tags/tag192.xml"/><Relationship Id="rId6" Type="http://schemas.openxmlformats.org/officeDocument/2006/relationships/chart" Target="../charts/chart494.xml"/><Relationship Id="rId5" Type="http://schemas.openxmlformats.org/officeDocument/2006/relationships/chart" Target="../charts/chart493.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498.xml"/><Relationship Id="rId2" Type="http://schemas.openxmlformats.org/officeDocument/2006/relationships/slideLayout" Target="../slideLayouts/slideLayout7.xml"/><Relationship Id="rId1" Type="http://schemas.openxmlformats.org/officeDocument/2006/relationships/tags" Target="../tags/tag193.xml"/><Relationship Id="rId6" Type="http://schemas.openxmlformats.org/officeDocument/2006/relationships/chart" Target="../charts/chart497.xml"/><Relationship Id="rId5" Type="http://schemas.openxmlformats.org/officeDocument/2006/relationships/chart" Target="../charts/chart496.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01.xml"/><Relationship Id="rId2" Type="http://schemas.openxmlformats.org/officeDocument/2006/relationships/slideLayout" Target="../slideLayouts/slideLayout7.xml"/><Relationship Id="rId1" Type="http://schemas.openxmlformats.org/officeDocument/2006/relationships/tags" Target="../tags/tag194.xml"/><Relationship Id="rId6" Type="http://schemas.openxmlformats.org/officeDocument/2006/relationships/chart" Target="../charts/chart500.xml"/><Relationship Id="rId5" Type="http://schemas.openxmlformats.org/officeDocument/2006/relationships/chart" Target="../charts/chart499.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04.xml"/><Relationship Id="rId2" Type="http://schemas.openxmlformats.org/officeDocument/2006/relationships/slideLayout" Target="../slideLayouts/slideLayout7.xml"/><Relationship Id="rId1" Type="http://schemas.openxmlformats.org/officeDocument/2006/relationships/tags" Target="../tags/tag195.xml"/><Relationship Id="rId6" Type="http://schemas.openxmlformats.org/officeDocument/2006/relationships/chart" Target="../charts/chart503.xml"/><Relationship Id="rId5" Type="http://schemas.openxmlformats.org/officeDocument/2006/relationships/chart" Target="../charts/chart502.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07.xml"/><Relationship Id="rId2" Type="http://schemas.openxmlformats.org/officeDocument/2006/relationships/slideLayout" Target="../slideLayouts/slideLayout7.xml"/><Relationship Id="rId1" Type="http://schemas.openxmlformats.org/officeDocument/2006/relationships/tags" Target="../tags/tag196.xml"/><Relationship Id="rId6" Type="http://schemas.openxmlformats.org/officeDocument/2006/relationships/chart" Target="../charts/chart506.xml"/><Relationship Id="rId5" Type="http://schemas.openxmlformats.org/officeDocument/2006/relationships/chart" Target="../charts/chart505.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1.xml"/><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50.xml"/><Relationship Id="rId5" Type="http://schemas.openxmlformats.org/officeDocument/2006/relationships/chart" Target="../charts/chart49.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10.xml"/><Relationship Id="rId2" Type="http://schemas.openxmlformats.org/officeDocument/2006/relationships/slideLayout" Target="../slideLayouts/slideLayout7.xml"/><Relationship Id="rId1" Type="http://schemas.openxmlformats.org/officeDocument/2006/relationships/tags" Target="../tags/tag197.xml"/><Relationship Id="rId6" Type="http://schemas.openxmlformats.org/officeDocument/2006/relationships/chart" Target="../charts/chart509.xml"/><Relationship Id="rId5" Type="http://schemas.openxmlformats.org/officeDocument/2006/relationships/chart" Target="../charts/chart508.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13.xml"/><Relationship Id="rId2" Type="http://schemas.openxmlformats.org/officeDocument/2006/relationships/slideLayout" Target="../slideLayouts/slideLayout7.xml"/><Relationship Id="rId1" Type="http://schemas.openxmlformats.org/officeDocument/2006/relationships/tags" Target="../tags/tag198.xml"/><Relationship Id="rId6" Type="http://schemas.openxmlformats.org/officeDocument/2006/relationships/chart" Target="../charts/chart512.xml"/><Relationship Id="rId5" Type="http://schemas.openxmlformats.org/officeDocument/2006/relationships/chart" Target="../charts/chart511.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16.xml"/><Relationship Id="rId2" Type="http://schemas.openxmlformats.org/officeDocument/2006/relationships/slideLayout" Target="../slideLayouts/slideLayout7.xml"/><Relationship Id="rId1" Type="http://schemas.openxmlformats.org/officeDocument/2006/relationships/tags" Target="../tags/tag199.xml"/><Relationship Id="rId6" Type="http://schemas.openxmlformats.org/officeDocument/2006/relationships/chart" Target="../charts/chart515.xml"/><Relationship Id="rId5" Type="http://schemas.openxmlformats.org/officeDocument/2006/relationships/chart" Target="../charts/chart514.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19.xml"/><Relationship Id="rId2" Type="http://schemas.openxmlformats.org/officeDocument/2006/relationships/slideLayout" Target="../slideLayouts/slideLayout7.xml"/><Relationship Id="rId1" Type="http://schemas.openxmlformats.org/officeDocument/2006/relationships/tags" Target="../tags/tag200.xml"/><Relationship Id="rId6" Type="http://schemas.openxmlformats.org/officeDocument/2006/relationships/chart" Target="../charts/chart518.xml"/><Relationship Id="rId5" Type="http://schemas.openxmlformats.org/officeDocument/2006/relationships/chart" Target="../charts/chart517.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22.xml"/><Relationship Id="rId2" Type="http://schemas.openxmlformats.org/officeDocument/2006/relationships/slideLayout" Target="../slideLayouts/slideLayout7.xml"/><Relationship Id="rId1" Type="http://schemas.openxmlformats.org/officeDocument/2006/relationships/tags" Target="../tags/tag201.xml"/><Relationship Id="rId6" Type="http://schemas.openxmlformats.org/officeDocument/2006/relationships/chart" Target="../charts/chart521.xml"/><Relationship Id="rId5" Type="http://schemas.openxmlformats.org/officeDocument/2006/relationships/chart" Target="../charts/chart520.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25.xml"/><Relationship Id="rId2" Type="http://schemas.openxmlformats.org/officeDocument/2006/relationships/slideLayout" Target="../slideLayouts/slideLayout7.xml"/><Relationship Id="rId1" Type="http://schemas.openxmlformats.org/officeDocument/2006/relationships/tags" Target="../tags/tag202.xml"/><Relationship Id="rId6" Type="http://schemas.openxmlformats.org/officeDocument/2006/relationships/chart" Target="../charts/chart524.xml"/><Relationship Id="rId5" Type="http://schemas.openxmlformats.org/officeDocument/2006/relationships/chart" Target="../charts/chart523.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28.xml"/><Relationship Id="rId2" Type="http://schemas.openxmlformats.org/officeDocument/2006/relationships/slideLayout" Target="../slideLayouts/slideLayout7.xml"/><Relationship Id="rId1" Type="http://schemas.openxmlformats.org/officeDocument/2006/relationships/tags" Target="../tags/tag203.xml"/><Relationship Id="rId6" Type="http://schemas.openxmlformats.org/officeDocument/2006/relationships/chart" Target="../charts/chart527.xml"/><Relationship Id="rId5" Type="http://schemas.openxmlformats.org/officeDocument/2006/relationships/chart" Target="../charts/chart526.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31.xml"/><Relationship Id="rId2" Type="http://schemas.openxmlformats.org/officeDocument/2006/relationships/slideLayout" Target="../slideLayouts/slideLayout7.xml"/><Relationship Id="rId1" Type="http://schemas.openxmlformats.org/officeDocument/2006/relationships/tags" Target="../tags/tag204.xml"/><Relationship Id="rId6" Type="http://schemas.openxmlformats.org/officeDocument/2006/relationships/chart" Target="../charts/chart530.xml"/><Relationship Id="rId5" Type="http://schemas.openxmlformats.org/officeDocument/2006/relationships/chart" Target="../charts/chart529.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34.xml"/><Relationship Id="rId2" Type="http://schemas.openxmlformats.org/officeDocument/2006/relationships/slideLayout" Target="../slideLayouts/slideLayout7.xml"/><Relationship Id="rId1" Type="http://schemas.openxmlformats.org/officeDocument/2006/relationships/tags" Target="../tags/tag205.xml"/><Relationship Id="rId6" Type="http://schemas.openxmlformats.org/officeDocument/2006/relationships/chart" Target="../charts/chart533.xml"/><Relationship Id="rId5" Type="http://schemas.openxmlformats.org/officeDocument/2006/relationships/chart" Target="../charts/chart532.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37.xml"/><Relationship Id="rId2" Type="http://schemas.openxmlformats.org/officeDocument/2006/relationships/slideLayout" Target="../slideLayouts/slideLayout7.xml"/><Relationship Id="rId1" Type="http://schemas.openxmlformats.org/officeDocument/2006/relationships/tags" Target="../tags/tag206.xml"/><Relationship Id="rId6" Type="http://schemas.openxmlformats.org/officeDocument/2006/relationships/chart" Target="../charts/chart536.xml"/><Relationship Id="rId5" Type="http://schemas.openxmlformats.org/officeDocument/2006/relationships/chart" Target="../charts/chart535.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4.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53.xml"/><Relationship Id="rId5" Type="http://schemas.openxmlformats.org/officeDocument/2006/relationships/chart" Target="../charts/chart52.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40.xml"/><Relationship Id="rId2" Type="http://schemas.openxmlformats.org/officeDocument/2006/relationships/slideLayout" Target="../slideLayouts/slideLayout7.xml"/><Relationship Id="rId1" Type="http://schemas.openxmlformats.org/officeDocument/2006/relationships/tags" Target="../tags/tag207.xml"/><Relationship Id="rId6" Type="http://schemas.openxmlformats.org/officeDocument/2006/relationships/chart" Target="../charts/chart539.xml"/><Relationship Id="rId5" Type="http://schemas.openxmlformats.org/officeDocument/2006/relationships/chart" Target="../charts/chart538.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43.xml"/><Relationship Id="rId2" Type="http://schemas.openxmlformats.org/officeDocument/2006/relationships/slideLayout" Target="../slideLayouts/slideLayout7.xml"/><Relationship Id="rId1" Type="http://schemas.openxmlformats.org/officeDocument/2006/relationships/tags" Target="../tags/tag208.xml"/><Relationship Id="rId6" Type="http://schemas.openxmlformats.org/officeDocument/2006/relationships/chart" Target="../charts/chart542.xml"/><Relationship Id="rId5" Type="http://schemas.openxmlformats.org/officeDocument/2006/relationships/chart" Target="../charts/chart541.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46.xml"/><Relationship Id="rId2" Type="http://schemas.openxmlformats.org/officeDocument/2006/relationships/slideLayout" Target="../slideLayouts/slideLayout7.xml"/><Relationship Id="rId1" Type="http://schemas.openxmlformats.org/officeDocument/2006/relationships/tags" Target="../tags/tag209.xml"/><Relationship Id="rId6" Type="http://schemas.openxmlformats.org/officeDocument/2006/relationships/chart" Target="../charts/chart545.xml"/><Relationship Id="rId5" Type="http://schemas.openxmlformats.org/officeDocument/2006/relationships/chart" Target="../charts/chart544.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49.xml"/><Relationship Id="rId2" Type="http://schemas.openxmlformats.org/officeDocument/2006/relationships/slideLayout" Target="../slideLayouts/slideLayout7.xml"/><Relationship Id="rId1" Type="http://schemas.openxmlformats.org/officeDocument/2006/relationships/tags" Target="../tags/tag210.xml"/><Relationship Id="rId6" Type="http://schemas.openxmlformats.org/officeDocument/2006/relationships/chart" Target="../charts/chart548.xml"/><Relationship Id="rId5" Type="http://schemas.openxmlformats.org/officeDocument/2006/relationships/chart" Target="../charts/chart547.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52.xml"/><Relationship Id="rId2" Type="http://schemas.openxmlformats.org/officeDocument/2006/relationships/slideLayout" Target="../slideLayouts/slideLayout7.xml"/><Relationship Id="rId1" Type="http://schemas.openxmlformats.org/officeDocument/2006/relationships/tags" Target="../tags/tag211.xml"/><Relationship Id="rId6" Type="http://schemas.openxmlformats.org/officeDocument/2006/relationships/chart" Target="../charts/chart551.xml"/><Relationship Id="rId5" Type="http://schemas.openxmlformats.org/officeDocument/2006/relationships/chart" Target="../charts/chart550.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55.xml"/><Relationship Id="rId2" Type="http://schemas.openxmlformats.org/officeDocument/2006/relationships/slideLayout" Target="../slideLayouts/slideLayout7.xml"/><Relationship Id="rId1" Type="http://schemas.openxmlformats.org/officeDocument/2006/relationships/tags" Target="../tags/tag212.xml"/><Relationship Id="rId6" Type="http://schemas.openxmlformats.org/officeDocument/2006/relationships/chart" Target="../charts/chart554.xml"/><Relationship Id="rId5" Type="http://schemas.openxmlformats.org/officeDocument/2006/relationships/chart" Target="../charts/chart553.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58.xml"/><Relationship Id="rId2" Type="http://schemas.openxmlformats.org/officeDocument/2006/relationships/slideLayout" Target="../slideLayouts/slideLayout7.xml"/><Relationship Id="rId1" Type="http://schemas.openxmlformats.org/officeDocument/2006/relationships/tags" Target="../tags/tag213.xml"/><Relationship Id="rId6" Type="http://schemas.openxmlformats.org/officeDocument/2006/relationships/chart" Target="../charts/chart557.xml"/><Relationship Id="rId5" Type="http://schemas.openxmlformats.org/officeDocument/2006/relationships/chart" Target="../charts/chart556.xml"/><Relationship Id="rId4" Type="http://schemas.openxmlformats.org/officeDocument/2006/relationships/image" Target="../media/image28.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61.xml"/><Relationship Id="rId2" Type="http://schemas.openxmlformats.org/officeDocument/2006/relationships/slideLayout" Target="../slideLayouts/slideLayout7.xml"/><Relationship Id="rId1" Type="http://schemas.openxmlformats.org/officeDocument/2006/relationships/tags" Target="../tags/tag214.xml"/><Relationship Id="rId6" Type="http://schemas.openxmlformats.org/officeDocument/2006/relationships/chart" Target="../charts/chart560.xml"/><Relationship Id="rId5" Type="http://schemas.openxmlformats.org/officeDocument/2006/relationships/chart" Target="../charts/chart559.xml"/><Relationship Id="rId4" Type="http://schemas.openxmlformats.org/officeDocument/2006/relationships/image" Target="../media/image28.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64.xml"/><Relationship Id="rId2" Type="http://schemas.openxmlformats.org/officeDocument/2006/relationships/slideLayout" Target="../slideLayouts/slideLayout7.xml"/><Relationship Id="rId1" Type="http://schemas.openxmlformats.org/officeDocument/2006/relationships/tags" Target="../tags/tag215.xml"/><Relationship Id="rId6" Type="http://schemas.openxmlformats.org/officeDocument/2006/relationships/chart" Target="../charts/chart563.xml"/><Relationship Id="rId5" Type="http://schemas.openxmlformats.org/officeDocument/2006/relationships/chart" Target="../charts/chart562.xml"/><Relationship Id="rId4" Type="http://schemas.openxmlformats.org/officeDocument/2006/relationships/image" Target="../media/image28.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67.xml"/><Relationship Id="rId2" Type="http://schemas.openxmlformats.org/officeDocument/2006/relationships/slideLayout" Target="../slideLayouts/slideLayout7.xml"/><Relationship Id="rId1" Type="http://schemas.openxmlformats.org/officeDocument/2006/relationships/tags" Target="../tags/tag216.xml"/><Relationship Id="rId6" Type="http://schemas.openxmlformats.org/officeDocument/2006/relationships/chart" Target="../charts/chart566.xml"/><Relationship Id="rId5" Type="http://schemas.openxmlformats.org/officeDocument/2006/relationships/chart" Target="../charts/chart565.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7.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56.xml"/><Relationship Id="rId5" Type="http://schemas.openxmlformats.org/officeDocument/2006/relationships/chart" Target="../charts/chart55.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70.xml"/><Relationship Id="rId2" Type="http://schemas.openxmlformats.org/officeDocument/2006/relationships/slideLayout" Target="../slideLayouts/slideLayout7.xml"/><Relationship Id="rId1" Type="http://schemas.openxmlformats.org/officeDocument/2006/relationships/tags" Target="../tags/tag217.xml"/><Relationship Id="rId6" Type="http://schemas.openxmlformats.org/officeDocument/2006/relationships/chart" Target="../charts/chart569.xml"/><Relationship Id="rId5" Type="http://schemas.openxmlformats.org/officeDocument/2006/relationships/chart" Target="../charts/chart568.xml"/><Relationship Id="rId4" Type="http://schemas.openxmlformats.org/officeDocument/2006/relationships/image" Target="../media/image28.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73.xml"/><Relationship Id="rId2" Type="http://schemas.openxmlformats.org/officeDocument/2006/relationships/slideLayout" Target="../slideLayouts/slideLayout7.xml"/><Relationship Id="rId1" Type="http://schemas.openxmlformats.org/officeDocument/2006/relationships/tags" Target="../tags/tag218.xml"/><Relationship Id="rId6" Type="http://schemas.openxmlformats.org/officeDocument/2006/relationships/chart" Target="../charts/chart572.xml"/><Relationship Id="rId5" Type="http://schemas.openxmlformats.org/officeDocument/2006/relationships/chart" Target="../charts/chart571.xml"/><Relationship Id="rId4" Type="http://schemas.openxmlformats.org/officeDocument/2006/relationships/image" Target="../media/image28.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76.xml"/><Relationship Id="rId2" Type="http://schemas.openxmlformats.org/officeDocument/2006/relationships/slideLayout" Target="../slideLayouts/slideLayout7.xml"/><Relationship Id="rId1" Type="http://schemas.openxmlformats.org/officeDocument/2006/relationships/tags" Target="../tags/tag219.xml"/><Relationship Id="rId6" Type="http://schemas.openxmlformats.org/officeDocument/2006/relationships/chart" Target="../charts/chart575.xml"/><Relationship Id="rId5" Type="http://schemas.openxmlformats.org/officeDocument/2006/relationships/chart" Target="../charts/chart574.xml"/><Relationship Id="rId4" Type="http://schemas.openxmlformats.org/officeDocument/2006/relationships/image" Target="../media/image28.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79.xml"/><Relationship Id="rId2" Type="http://schemas.openxmlformats.org/officeDocument/2006/relationships/slideLayout" Target="../slideLayouts/slideLayout7.xml"/><Relationship Id="rId1" Type="http://schemas.openxmlformats.org/officeDocument/2006/relationships/tags" Target="../tags/tag220.xml"/><Relationship Id="rId6" Type="http://schemas.openxmlformats.org/officeDocument/2006/relationships/chart" Target="../charts/chart578.xml"/><Relationship Id="rId5" Type="http://schemas.openxmlformats.org/officeDocument/2006/relationships/chart" Target="../charts/chart577.xml"/><Relationship Id="rId4" Type="http://schemas.openxmlformats.org/officeDocument/2006/relationships/image" Target="../media/image28.emf"/></Relationships>
</file>

<file path=ppt/slides/_rels/slide19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82.xml"/><Relationship Id="rId2" Type="http://schemas.openxmlformats.org/officeDocument/2006/relationships/slideLayout" Target="../slideLayouts/slideLayout7.xml"/><Relationship Id="rId1" Type="http://schemas.openxmlformats.org/officeDocument/2006/relationships/tags" Target="../tags/tag221.xml"/><Relationship Id="rId6" Type="http://schemas.openxmlformats.org/officeDocument/2006/relationships/chart" Target="../charts/chart581.xml"/><Relationship Id="rId5" Type="http://schemas.openxmlformats.org/officeDocument/2006/relationships/chart" Target="../charts/chart580.xml"/><Relationship Id="rId4" Type="http://schemas.openxmlformats.org/officeDocument/2006/relationships/image" Target="../media/image28.emf"/></Relationships>
</file>

<file path=ppt/slides/_rels/slide19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85.xml"/><Relationship Id="rId2" Type="http://schemas.openxmlformats.org/officeDocument/2006/relationships/slideLayout" Target="../slideLayouts/slideLayout7.xml"/><Relationship Id="rId1" Type="http://schemas.openxmlformats.org/officeDocument/2006/relationships/tags" Target="../tags/tag222.xml"/><Relationship Id="rId6" Type="http://schemas.openxmlformats.org/officeDocument/2006/relationships/chart" Target="../charts/chart584.xml"/><Relationship Id="rId5" Type="http://schemas.openxmlformats.org/officeDocument/2006/relationships/chart" Target="../charts/chart583.xml"/><Relationship Id="rId4" Type="http://schemas.openxmlformats.org/officeDocument/2006/relationships/image" Target="../media/image28.emf"/></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88.xml"/><Relationship Id="rId2" Type="http://schemas.openxmlformats.org/officeDocument/2006/relationships/slideLayout" Target="../slideLayouts/slideLayout7.xml"/><Relationship Id="rId1" Type="http://schemas.openxmlformats.org/officeDocument/2006/relationships/tags" Target="../tags/tag223.xml"/><Relationship Id="rId6" Type="http://schemas.openxmlformats.org/officeDocument/2006/relationships/chart" Target="../charts/chart587.xml"/><Relationship Id="rId5" Type="http://schemas.openxmlformats.org/officeDocument/2006/relationships/chart" Target="../charts/chart586.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91.xml"/><Relationship Id="rId2" Type="http://schemas.openxmlformats.org/officeDocument/2006/relationships/slideLayout" Target="../slideLayouts/slideLayout7.xml"/><Relationship Id="rId1" Type="http://schemas.openxmlformats.org/officeDocument/2006/relationships/tags" Target="../tags/tag224.xml"/><Relationship Id="rId6" Type="http://schemas.openxmlformats.org/officeDocument/2006/relationships/chart" Target="../charts/chart590.xml"/><Relationship Id="rId5" Type="http://schemas.openxmlformats.org/officeDocument/2006/relationships/chart" Target="../charts/chart589.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94.xml"/><Relationship Id="rId2" Type="http://schemas.openxmlformats.org/officeDocument/2006/relationships/slideLayout" Target="../slideLayouts/slideLayout7.xml"/><Relationship Id="rId1" Type="http://schemas.openxmlformats.org/officeDocument/2006/relationships/tags" Target="../tags/tag225.xml"/><Relationship Id="rId6" Type="http://schemas.openxmlformats.org/officeDocument/2006/relationships/chart" Target="../charts/chart593.xml"/><Relationship Id="rId5" Type="http://schemas.openxmlformats.org/officeDocument/2006/relationships/chart" Target="../charts/chart592.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597.xml"/><Relationship Id="rId2" Type="http://schemas.openxmlformats.org/officeDocument/2006/relationships/slideLayout" Target="../slideLayouts/slideLayout7.xml"/><Relationship Id="rId1" Type="http://schemas.openxmlformats.org/officeDocument/2006/relationships/tags" Target="../tags/tag226.xml"/><Relationship Id="rId6" Type="http://schemas.openxmlformats.org/officeDocument/2006/relationships/chart" Target="../charts/chart596.xml"/><Relationship Id="rId5" Type="http://schemas.openxmlformats.org/officeDocument/2006/relationships/chart" Target="../charts/chart595.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xml"/><Relationship Id="rId2" Type="http://schemas.openxmlformats.org/officeDocument/2006/relationships/slideLayout" Target="../slideLayouts/slideLayout7.xml"/><Relationship Id="rId1" Type="http://schemas.openxmlformats.org/officeDocument/2006/relationships/tags" Target="../tags/tag29.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0.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59.xml"/><Relationship Id="rId5" Type="http://schemas.openxmlformats.org/officeDocument/2006/relationships/chart" Target="../charts/chart58.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00.xml"/><Relationship Id="rId2" Type="http://schemas.openxmlformats.org/officeDocument/2006/relationships/slideLayout" Target="../slideLayouts/slideLayout7.xml"/><Relationship Id="rId1" Type="http://schemas.openxmlformats.org/officeDocument/2006/relationships/tags" Target="../tags/tag227.xml"/><Relationship Id="rId6" Type="http://schemas.openxmlformats.org/officeDocument/2006/relationships/chart" Target="../charts/chart599.xml"/><Relationship Id="rId5" Type="http://schemas.openxmlformats.org/officeDocument/2006/relationships/chart" Target="../charts/chart598.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03.xml"/><Relationship Id="rId2" Type="http://schemas.openxmlformats.org/officeDocument/2006/relationships/slideLayout" Target="../slideLayouts/slideLayout7.xml"/><Relationship Id="rId1" Type="http://schemas.openxmlformats.org/officeDocument/2006/relationships/tags" Target="../tags/tag228.xml"/><Relationship Id="rId6" Type="http://schemas.openxmlformats.org/officeDocument/2006/relationships/chart" Target="../charts/chart602.xml"/><Relationship Id="rId5" Type="http://schemas.openxmlformats.org/officeDocument/2006/relationships/chart" Target="../charts/chart601.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06.xml"/><Relationship Id="rId2" Type="http://schemas.openxmlformats.org/officeDocument/2006/relationships/slideLayout" Target="../slideLayouts/slideLayout7.xml"/><Relationship Id="rId1" Type="http://schemas.openxmlformats.org/officeDocument/2006/relationships/tags" Target="../tags/tag229.xml"/><Relationship Id="rId6" Type="http://schemas.openxmlformats.org/officeDocument/2006/relationships/chart" Target="../charts/chart605.xml"/><Relationship Id="rId5" Type="http://schemas.openxmlformats.org/officeDocument/2006/relationships/chart" Target="../charts/chart604.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09.xml"/><Relationship Id="rId2" Type="http://schemas.openxmlformats.org/officeDocument/2006/relationships/slideLayout" Target="../slideLayouts/slideLayout7.xml"/><Relationship Id="rId1" Type="http://schemas.openxmlformats.org/officeDocument/2006/relationships/tags" Target="../tags/tag230.xml"/><Relationship Id="rId6" Type="http://schemas.openxmlformats.org/officeDocument/2006/relationships/chart" Target="../charts/chart608.xml"/><Relationship Id="rId5" Type="http://schemas.openxmlformats.org/officeDocument/2006/relationships/chart" Target="../charts/chart607.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12.xml"/><Relationship Id="rId2" Type="http://schemas.openxmlformats.org/officeDocument/2006/relationships/slideLayout" Target="../slideLayouts/slideLayout7.xml"/><Relationship Id="rId1" Type="http://schemas.openxmlformats.org/officeDocument/2006/relationships/tags" Target="../tags/tag231.xml"/><Relationship Id="rId6" Type="http://schemas.openxmlformats.org/officeDocument/2006/relationships/chart" Target="../charts/chart611.xml"/><Relationship Id="rId5" Type="http://schemas.openxmlformats.org/officeDocument/2006/relationships/chart" Target="../charts/chart610.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15.xml"/><Relationship Id="rId2" Type="http://schemas.openxmlformats.org/officeDocument/2006/relationships/slideLayout" Target="../slideLayouts/slideLayout7.xml"/><Relationship Id="rId1" Type="http://schemas.openxmlformats.org/officeDocument/2006/relationships/tags" Target="../tags/tag232.xml"/><Relationship Id="rId6" Type="http://schemas.openxmlformats.org/officeDocument/2006/relationships/chart" Target="../charts/chart614.xml"/><Relationship Id="rId5" Type="http://schemas.openxmlformats.org/officeDocument/2006/relationships/chart" Target="../charts/chart613.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18.xml"/><Relationship Id="rId2" Type="http://schemas.openxmlformats.org/officeDocument/2006/relationships/slideLayout" Target="../slideLayouts/slideLayout7.xml"/><Relationship Id="rId1" Type="http://schemas.openxmlformats.org/officeDocument/2006/relationships/tags" Target="../tags/tag233.xml"/><Relationship Id="rId6" Type="http://schemas.openxmlformats.org/officeDocument/2006/relationships/chart" Target="../charts/chart617.xml"/><Relationship Id="rId5" Type="http://schemas.openxmlformats.org/officeDocument/2006/relationships/chart" Target="../charts/chart616.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21.xml"/><Relationship Id="rId2" Type="http://schemas.openxmlformats.org/officeDocument/2006/relationships/slideLayout" Target="../slideLayouts/slideLayout7.xml"/><Relationship Id="rId1" Type="http://schemas.openxmlformats.org/officeDocument/2006/relationships/tags" Target="../tags/tag234.xml"/><Relationship Id="rId6" Type="http://schemas.openxmlformats.org/officeDocument/2006/relationships/chart" Target="../charts/chart620.xml"/><Relationship Id="rId5" Type="http://schemas.openxmlformats.org/officeDocument/2006/relationships/chart" Target="../charts/chart619.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24.xml"/><Relationship Id="rId2" Type="http://schemas.openxmlformats.org/officeDocument/2006/relationships/slideLayout" Target="../slideLayouts/slideLayout7.xml"/><Relationship Id="rId1" Type="http://schemas.openxmlformats.org/officeDocument/2006/relationships/tags" Target="../tags/tag235.xml"/><Relationship Id="rId6" Type="http://schemas.openxmlformats.org/officeDocument/2006/relationships/chart" Target="../charts/chart623.xml"/><Relationship Id="rId5" Type="http://schemas.openxmlformats.org/officeDocument/2006/relationships/chart" Target="../charts/chart622.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27.xml"/><Relationship Id="rId2" Type="http://schemas.openxmlformats.org/officeDocument/2006/relationships/slideLayout" Target="../slideLayouts/slideLayout7.xml"/><Relationship Id="rId1" Type="http://schemas.openxmlformats.org/officeDocument/2006/relationships/tags" Target="../tags/tag236.xml"/><Relationship Id="rId6" Type="http://schemas.openxmlformats.org/officeDocument/2006/relationships/chart" Target="../charts/chart626.xml"/><Relationship Id="rId5" Type="http://schemas.openxmlformats.org/officeDocument/2006/relationships/chart" Target="../charts/chart625.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3.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62.xml"/><Relationship Id="rId5" Type="http://schemas.openxmlformats.org/officeDocument/2006/relationships/chart" Target="../charts/chart61.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30.xml"/><Relationship Id="rId2" Type="http://schemas.openxmlformats.org/officeDocument/2006/relationships/slideLayout" Target="../slideLayouts/slideLayout7.xml"/><Relationship Id="rId1" Type="http://schemas.openxmlformats.org/officeDocument/2006/relationships/tags" Target="../tags/tag237.xml"/><Relationship Id="rId6" Type="http://schemas.openxmlformats.org/officeDocument/2006/relationships/chart" Target="../charts/chart629.xml"/><Relationship Id="rId5" Type="http://schemas.openxmlformats.org/officeDocument/2006/relationships/chart" Target="../charts/chart628.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33.xml"/><Relationship Id="rId2" Type="http://schemas.openxmlformats.org/officeDocument/2006/relationships/slideLayout" Target="../slideLayouts/slideLayout7.xml"/><Relationship Id="rId1" Type="http://schemas.openxmlformats.org/officeDocument/2006/relationships/tags" Target="../tags/tag238.xml"/><Relationship Id="rId6" Type="http://schemas.openxmlformats.org/officeDocument/2006/relationships/chart" Target="../charts/chart632.xml"/><Relationship Id="rId5" Type="http://schemas.openxmlformats.org/officeDocument/2006/relationships/chart" Target="../charts/chart631.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36.xml"/><Relationship Id="rId2" Type="http://schemas.openxmlformats.org/officeDocument/2006/relationships/slideLayout" Target="../slideLayouts/slideLayout7.xml"/><Relationship Id="rId1" Type="http://schemas.openxmlformats.org/officeDocument/2006/relationships/tags" Target="../tags/tag239.xml"/><Relationship Id="rId6" Type="http://schemas.openxmlformats.org/officeDocument/2006/relationships/chart" Target="../charts/chart635.xml"/><Relationship Id="rId5" Type="http://schemas.openxmlformats.org/officeDocument/2006/relationships/chart" Target="../charts/chart634.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39.xml"/><Relationship Id="rId2" Type="http://schemas.openxmlformats.org/officeDocument/2006/relationships/slideLayout" Target="../slideLayouts/slideLayout7.xml"/><Relationship Id="rId1" Type="http://schemas.openxmlformats.org/officeDocument/2006/relationships/tags" Target="../tags/tag240.xml"/><Relationship Id="rId6" Type="http://schemas.openxmlformats.org/officeDocument/2006/relationships/chart" Target="../charts/chart638.xml"/><Relationship Id="rId5" Type="http://schemas.openxmlformats.org/officeDocument/2006/relationships/chart" Target="../charts/chart637.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42.xml"/><Relationship Id="rId2" Type="http://schemas.openxmlformats.org/officeDocument/2006/relationships/slideLayout" Target="../slideLayouts/slideLayout7.xml"/><Relationship Id="rId1" Type="http://schemas.openxmlformats.org/officeDocument/2006/relationships/tags" Target="../tags/tag241.xml"/><Relationship Id="rId6" Type="http://schemas.openxmlformats.org/officeDocument/2006/relationships/chart" Target="../charts/chart641.xml"/><Relationship Id="rId5" Type="http://schemas.openxmlformats.org/officeDocument/2006/relationships/chart" Target="../charts/chart640.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45.xml"/><Relationship Id="rId2" Type="http://schemas.openxmlformats.org/officeDocument/2006/relationships/slideLayout" Target="../slideLayouts/slideLayout7.xml"/><Relationship Id="rId1" Type="http://schemas.openxmlformats.org/officeDocument/2006/relationships/tags" Target="../tags/tag242.xml"/><Relationship Id="rId6" Type="http://schemas.openxmlformats.org/officeDocument/2006/relationships/chart" Target="../charts/chart644.xml"/><Relationship Id="rId5" Type="http://schemas.openxmlformats.org/officeDocument/2006/relationships/chart" Target="../charts/chart643.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48.xml"/><Relationship Id="rId2" Type="http://schemas.openxmlformats.org/officeDocument/2006/relationships/slideLayout" Target="../slideLayouts/slideLayout7.xml"/><Relationship Id="rId1" Type="http://schemas.openxmlformats.org/officeDocument/2006/relationships/tags" Target="../tags/tag243.xml"/><Relationship Id="rId6" Type="http://schemas.openxmlformats.org/officeDocument/2006/relationships/chart" Target="../charts/chart647.xml"/><Relationship Id="rId5" Type="http://schemas.openxmlformats.org/officeDocument/2006/relationships/chart" Target="../charts/chart646.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51.xml"/><Relationship Id="rId2" Type="http://schemas.openxmlformats.org/officeDocument/2006/relationships/slideLayout" Target="../slideLayouts/slideLayout7.xml"/><Relationship Id="rId1" Type="http://schemas.openxmlformats.org/officeDocument/2006/relationships/tags" Target="../tags/tag244.xml"/><Relationship Id="rId6" Type="http://schemas.openxmlformats.org/officeDocument/2006/relationships/chart" Target="../charts/chart650.xml"/><Relationship Id="rId5" Type="http://schemas.openxmlformats.org/officeDocument/2006/relationships/chart" Target="../charts/chart649.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54.xml"/><Relationship Id="rId2" Type="http://schemas.openxmlformats.org/officeDocument/2006/relationships/slideLayout" Target="../slideLayouts/slideLayout7.xml"/><Relationship Id="rId1" Type="http://schemas.openxmlformats.org/officeDocument/2006/relationships/tags" Target="../tags/tag245.xml"/><Relationship Id="rId6" Type="http://schemas.openxmlformats.org/officeDocument/2006/relationships/chart" Target="../charts/chart653.xml"/><Relationship Id="rId5" Type="http://schemas.openxmlformats.org/officeDocument/2006/relationships/chart" Target="../charts/chart652.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57.xml"/><Relationship Id="rId2" Type="http://schemas.openxmlformats.org/officeDocument/2006/relationships/slideLayout" Target="../slideLayouts/slideLayout7.xml"/><Relationship Id="rId1" Type="http://schemas.openxmlformats.org/officeDocument/2006/relationships/tags" Target="../tags/tag246.xml"/><Relationship Id="rId6" Type="http://schemas.openxmlformats.org/officeDocument/2006/relationships/chart" Target="../charts/chart656.xml"/><Relationship Id="rId5" Type="http://schemas.openxmlformats.org/officeDocument/2006/relationships/chart" Target="../charts/chart655.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6.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65.xml"/><Relationship Id="rId5" Type="http://schemas.openxmlformats.org/officeDocument/2006/relationships/chart" Target="../charts/chart64.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60.xml"/><Relationship Id="rId2" Type="http://schemas.openxmlformats.org/officeDocument/2006/relationships/slideLayout" Target="../slideLayouts/slideLayout7.xml"/><Relationship Id="rId1" Type="http://schemas.openxmlformats.org/officeDocument/2006/relationships/tags" Target="../tags/tag247.xml"/><Relationship Id="rId6" Type="http://schemas.openxmlformats.org/officeDocument/2006/relationships/chart" Target="../charts/chart659.xml"/><Relationship Id="rId5" Type="http://schemas.openxmlformats.org/officeDocument/2006/relationships/chart" Target="../charts/chart658.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63.xml"/><Relationship Id="rId2" Type="http://schemas.openxmlformats.org/officeDocument/2006/relationships/slideLayout" Target="../slideLayouts/slideLayout7.xml"/><Relationship Id="rId1" Type="http://schemas.openxmlformats.org/officeDocument/2006/relationships/tags" Target="../tags/tag248.xml"/><Relationship Id="rId6" Type="http://schemas.openxmlformats.org/officeDocument/2006/relationships/chart" Target="../charts/chart662.xml"/><Relationship Id="rId5" Type="http://schemas.openxmlformats.org/officeDocument/2006/relationships/chart" Target="../charts/chart661.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66.xml"/><Relationship Id="rId2" Type="http://schemas.openxmlformats.org/officeDocument/2006/relationships/slideLayout" Target="../slideLayouts/slideLayout7.xml"/><Relationship Id="rId1" Type="http://schemas.openxmlformats.org/officeDocument/2006/relationships/tags" Target="../tags/tag249.xml"/><Relationship Id="rId6" Type="http://schemas.openxmlformats.org/officeDocument/2006/relationships/chart" Target="../charts/chart665.xml"/><Relationship Id="rId5" Type="http://schemas.openxmlformats.org/officeDocument/2006/relationships/chart" Target="../charts/chart664.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69.xml"/><Relationship Id="rId2" Type="http://schemas.openxmlformats.org/officeDocument/2006/relationships/slideLayout" Target="../slideLayouts/slideLayout7.xml"/><Relationship Id="rId1" Type="http://schemas.openxmlformats.org/officeDocument/2006/relationships/tags" Target="../tags/tag250.xml"/><Relationship Id="rId6" Type="http://schemas.openxmlformats.org/officeDocument/2006/relationships/chart" Target="../charts/chart668.xml"/><Relationship Id="rId5" Type="http://schemas.openxmlformats.org/officeDocument/2006/relationships/chart" Target="../charts/chart667.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72.xml"/><Relationship Id="rId2" Type="http://schemas.openxmlformats.org/officeDocument/2006/relationships/slideLayout" Target="../slideLayouts/slideLayout7.xml"/><Relationship Id="rId1" Type="http://schemas.openxmlformats.org/officeDocument/2006/relationships/tags" Target="../tags/tag251.xml"/><Relationship Id="rId6" Type="http://schemas.openxmlformats.org/officeDocument/2006/relationships/chart" Target="../charts/chart671.xml"/><Relationship Id="rId5" Type="http://schemas.openxmlformats.org/officeDocument/2006/relationships/chart" Target="../charts/chart670.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75.xml"/><Relationship Id="rId2" Type="http://schemas.openxmlformats.org/officeDocument/2006/relationships/slideLayout" Target="../slideLayouts/slideLayout7.xml"/><Relationship Id="rId1" Type="http://schemas.openxmlformats.org/officeDocument/2006/relationships/tags" Target="../tags/tag252.xml"/><Relationship Id="rId6" Type="http://schemas.openxmlformats.org/officeDocument/2006/relationships/chart" Target="../charts/chart674.xml"/><Relationship Id="rId5" Type="http://schemas.openxmlformats.org/officeDocument/2006/relationships/chart" Target="../charts/chart673.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78.xml"/><Relationship Id="rId2" Type="http://schemas.openxmlformats.org/officeDocument/2006/relationships/slideLayout" Target="../slideLayouts/slideLayout7.xml"/><Relationship Id="rId1" Type="http://schemas.openxmlformats.org/officeDocument/2006/relationships/tags" Target="../tags/tag253.xml"/><Relationship Id="rId6" Type="http://schemas.openxmlformats.org/officeDocument/2006/relationships/chart" Target="../charts/chart677.xml"/><Relationship Id="rId5" Type="http://schemas.openxmlformats.org/officeDocument/2006/relationships/chart" Target="../charts/chart676.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81.xml"/><Relationship Id="rId2" Type="http://schemas.openxmlformats.org/officeDocument/2006/relationships/slideLayout" Target="../slideLayouts/slideLayout7.xml"/><Relationship Id="rId1" Type="http://schemas.openxmlformats.org/officeDocument/2006/relationships/tags" Target="../tags/tag254.xml"/><Relationship Id="rId6" Type="http://schemas.openxmlformats.org/officeDocument/2006/relationships/chart" Target="../charts/chart680.xml"/><Relationship Id="rId5" Type="http://schemas.openxmlformats.org/officeDocument/2006/relationships/chart" Target="../charts/chart679.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84.xml"/><Relationship Id="rId2" Type="http://schemas.openxmlformats.org/officeDocument/2006/relationships/slideLayout" Target="../slideLayouts/slideLayout7.xml"/><Relationship Id="rId1" Type="http://schemas.openxmlformats.org/officeDocument/2006/relationships/tags" Target="../tags/tag255.xml"/><Relationship Id="rId6" Type="http://schemas.openxmlformats.org/officeDocument/2006/relationships/chart" Target="../charts/chart683.xml"/><Relationship Id="rId5" Type="http://schemas.openxmlformats.org/officeDocument/2006/relationships/chart" Target="../charts/chart682.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87.xml"/><Relationship Id="rId2" Type="http://schemas.openxmlformats.org/officeDocument/2006/relationships/slideLayout" Target="../slideLayouts/slideLayout7.xml"/><Relationship Id="rId1" Type="http://schemas.openxmlformats.org/officeDocument/2006/relationships/tags" Target="../tags/tag256.xml"/><Relationship Id="rId6" Type="http://schemas.openxmlformats.org/officeDocument/2006/relationships/chart" Target="../charts/chart686.xml"/><Relationship Id="rId5" Type="http://schemas.openxmlformats.org/officeDocument/2006/relationships/chart" Target="../charts/chart685.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9.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68.xml"/><Relationship Id="rId5" Type="http://schemas.openxmlformats.org/officeDocument/2006/relationships/chart" Target="../charts/chart67.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90.xml"/><Relationship Id="rId2" Type="http://schemas.openxmlformats.org/officeDocument/2006/relationships/slideLayout" Target="../slideLayouts/slideLayout7.xml"/><Relationship Id="rId1" Type="http://schemas.openxmlformats.org/officeDocument/2006/relationships/tags" Target="../tags/tag257.xml"/><Relationship Id="rId6" Type="http://schemas.openxmlformats.org/officeDocument/2006/relationships/chart" Target="../charts/chart689.xml"/><Relationship Id="rId5" Type="http://schemas.openxmlformats.org/officeDocument/2006/relationships/chart" Target="../charts/chart688.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93.xml"/><Relationship Id="rId2" Type="http://schemas.openxmlformats.org/officeDocument/2006/relationships/slideLayout" Target="../slideLayouts/slideLayout7.xml"/><Relationship Id="rId1" Type="http://schemas.openxmlformats.org/officeDocument/2006/relationships/tags" Target="../tags/tag258.xml"/><Relationship Id="rId6" Type="http://schemas.openxmlformats.org/officeDocument/2006/relationships/chart" Target="../charts/chart692.xml"/><Relationship Id="rId5" Type="http://schemas.openxmlformats.org/officeDocument/2006/relationships/chart" Target="../charts/chart691.xml"/><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96.xml"/><Relationship Id="rId2" Type="http://schemas.openxmlformats.org/officeDocument/2006/relationships/slideLayout" Target="../slideLayouts/slideLayout7.xml"/><Relationship Id="rId1" Type="http://schemas.openxmlformats.org/officeDocument/2006/relationships/tags" Target="../tags/tag259.xml"/><Relationship Id="rId6" Type="http://schemas.openxmlformats.org/officeDocument/2006/relationships/chart" Target="../charts/chart695.xml"/><Relationship Id="rId5" Type="http://schemas.openxmlformats.org/officeDocument/2006/relationships/chart" Target="../charts/chart694.xml"/><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699.xml"/><Relationship Id="rId2" Type="http://schemas.openxmlformats.org/officeDocument/2006/relationships/slideLayout" Target="../slideLayouts/slideLayout7.xml"/><Relationship Id="rId1" Type="http://schemas.openxmlformats.org/officeDocument/2006/relationships/tags" Target="../tags/tag260.xml"/><Relationship Id="rId6" Type="http://schemas.openxmlformats.org/officeDocument/2006/relationships/chart" Target="../charts/chart698.xml"/><Relationship Id="rId5" Type="http://schemas.openxmlformats.org/officeDocument/2006/relationships/chart" Target="../charts/chart697.xml"/><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02.xml"/><Relationship Id="rId2" Type="http://schemas.openxmlformats.org/officeDocument/2006/relationships/slideLayout" Target="../slideLayouts/slideLayout7.xml"/><Relationship Id="rId1" Type="http://schemas.openxmlformats.org/officeDocument/2006/relationships/tags" Target="../tags/tag261.xml"/><Relationship Id="rId6" Type="http://schemas.openxmlformats.org/officeDocument/2006/relationships/chart" Target="../charts/chart701.xml"/><Relationship Id="rId5" Type="http://schemas.openxmlformats.org/officeDocument/2006/relationships/chart" Target="../charts/chart700.xml"/><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05.xml"/><Relationship Id="rId2" Type="http://schemas.openxmlformats.org/officeDocument/2006/relationships/slideLayout" Target="../slideLayouts/slideLayout7.xml"/><Relationship Id="rId1" Type="http://schemas.openxmlformats.org/officeDocument/2006/relationships/tags" Target="../tags/tag262.xml"/><Relationship Id="rId6" Type="http://schemas.openxmlformats.org/officeDocument/2006/relationships/chart" Target="../charts/chart704.xml"/><Relationship Id="rId5" Type="http://schemas.openxmlformats.org/officeDocument/2006/relationships/chart" Target="../charts/chart703.xml"/><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08.xml"/><Relationship Id="rId2" Type="http://schemas.openxmlformats.org/officeDocument/2006/relationships/slideLayout" Target="../slideLayouts/slideLayout7.xml"/><Relationship Id="rId1" Type="http://schemas.openxmlformats.org/officeDocument/2006/relationships/tags" Target="../tags/tag263.xml"/><Relationship Id="rId6" Type="http://schemas.openxmlformats.org/officeDocument/2006/relationships/chart" Target="../charts/chart707.xml"/><Relationship Id="rId5" Type="http://schemas.openxmlformats.org/officeDocument/2006/relationships/chart" Target="../charts/chart706.xml"/><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11.xml"/><Relationship Id="rId2" Type="http://schemas.openxmlformats.org/officeDocument/2006/relationships/slideLayout" Target="../slideLayouts/slideLayout7.xml"/><Relationship Id="rId1" Type="http://schemas.openxmlformats.org/officeDocument/2006/relationships/tags" Target="../tags/tag264.xml"/><Relationship Id="rId6" Type="http://schemas.openxmlformats.org/officeDocument/2006/relationships/chart" Target="../charts/chart710.xml"/><Relationship Id="rId5" Type="http://schemas.openxmlformats.org/officeDocument/2006/relationships/chart" Target="../charts/chart709.xml"/><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14.xml"/><Relationship Id="rId2" Type="http://schemas.openxmlformats.org/officeDocument/2006/relationships/slideLayout" Target="../slideLayouts/slideLayout7.xml"/><Relationship Id="rId1" Type="http://schemas.openxmlformats.org/officeDocument/2006/relationships/tags" Target="../tags/tag265.xml"/><Relationship Id="rId6" Type="http://schemas.openxmlformats.org/officeDocument/2006/relationships/chart" Target="../charts/chart713.xml"/><Relationship Id="rId5" Type="http://schemas.openxmlformats.org/officeDocument/2006/relationships/chart" Target="../charts/chart712.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17.xml"/><Relationship Id="rId2" Type="http://schemas.openxmlformats.org/officeDocument/2006/relationships/slideLayout" Target="../slideLayouts/slideLayout7.xml"/><Relationship Id="rId1" Type="http://schemas.openxmlformats.org/officeDocument/2006/relationships/tags" Target="../tags/tag266.xml"/><Relationship Id="rId6" Type="http://schemas.openxmlformats.org/officeDocument/2006/relationships/chart" Target="../charts/chart716.xml"/><Relationship Id="rId5" Type="http://schemas.openxmlformats.org/officeDocument/2006/relationships/chart" Target="../charts/chart715.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2.xml"/><Relationship Id="rId2" Type="http://schemas.openxmlformats.org/officeDocument/2006/relationships/slideLayout" Target="../slideLayouts/slideLayout7.xml"/><Relationship Id="rId1" Type="http://schemas.openxmlformats.org/officeDocument/2006/relationships/tags" Target="../tags/tag51.xml"/><Relationship Id="rId6" Type="http://schemas.openxmlformats.org/officeDocument/2006/relationships/chart" Target="../charts/chart71.xml"/><Relationship Id="rId5" Type="http://schemas.openxmlformats.org/officeDocument/2006/relationships/chart" Target="../charts/chart70.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20.xml"/><Relationship Id="rId2" Type="http://schemas.openxmlformats.org/officeDocument/2006/relationships/slideLayout" Target="../slideLayouts/slideLayout7.xml"/><Relationship Id="rId1" Type="http://schemas.openxmlformats.org/officeDocument/2006/relationships/tags" Target="../tags/tag267.xml"/><Relationship Id="rId6" Type="http://schemas.openxmlformats.org/officeDocument/2006/relationships/chart" Target="../charts/chart719.xml"/><Relationship Id="rId5" Type="http://schemas.openxmlformats.org/officeDocument/2006/relationships/chart" Target="../charts/chart718.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23.xml"/><Relationship Id="rId2" Type="http://schemas.openxmlformats.org/officeDocument/2006/relationships/slideLayout" Target="../slideLayouts/slideLayout7.xml"/><Relationship Id="rId1" Type="http://schemas.openxmlformats.org/officeDocument/2006/relationships/tags" Target="../tags/tag268.xml"/><Relationship Id="rId6" Type="http://schemas.openxmlformats.org/officeDocument/2006/relationships/chart" Target="../charts/chart722.xml"/><Relationship Id="rId5" Type="http://schemas.openxmlformats.org/officeDocument/2006/relationships/chart" Target="../charts/chart721.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26.xml"/><Relationship Id="rId2" Type="http://schemas.openxmlformats.org/officeDocument/2006/relationships/slideLayout" Target="../slideLayouts/slideLayout7.xml"/><Relationship Id="rId1" Type="http://schemas.openxmlformats.org/officeDocument/2006/relationships/tags" Target="../tags/tag269.xml"/><Relationship Id="rId6" Type="http://schemas.openxmlformats.org/officeDocument/2006/relationships/chart" Target="../charts/chart725.xml"/><Relationship Id="rId5" Type="http://schemas.openxmlformats.org/officeDocument/2006/relationships/chart" Target="../charts/chart724.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29.xml"/><Relationship Id="rId2" Type="http://schemas.openxmlformats.org/officeDocument/2006/relationships/slideLayout" Target="../slideLayouts/slideLayout7.xml"/><Relationship Id="rId1" Type="http://schemas.openxmlformats.org/officeDocument/2006/relationships/tags" Target="../tags/tag270.xml"/><Relationship Id="rId6" Type="http://schemas.openxmlformats.org/officeDocument/2006/relationships/chart" Target="../charts/chart728.xml"/><Relationship Id="rId5" Type="http://schemas.openxmlformats.org/officeDocument/2006/relationships/chart" Target="../charts/chart727.xml"/><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32.xml"/><Relationship Id="rId2" Type="http://schemas.openxmlformats.org/officeDocument/2006/relationships/slideLayout" Target="../slideLayouts/slideLayout7.xml"/><Relationship Id="rId1" Type="http://schemas.openxmlformats.org/officeDocument/2006/relationships/tags" Target="../tags/tag271.xml"/><Relationship Id="rId6" Type="http://schemas.openxmlformats.org/officeDocument/2006/relationships/chart" Target="../charts/chart731.xml"/><Relationship Id="rId5" Type="http://schemas.openxmlformats.org/officeDocument/2006/relationships/chart" Target="../charts/chart730.xml"/><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35.xml"/><Relationship Id="rId2" Type="http://schemas.openxmlformats.org/officeDocument/2006/relationships/slideLayout" Target="../slideLayouts/slideLayout7.xml"/><Relationship Id="rId1" Type="http://schemas.openxmlformats.org/officeDocument/2006/relationships/tags" Target="../tags/tag272.xml"/><Relationship Id="rId6" Type="http://schemas.openxmlformats.org/officeDocument/2006/relationships/chart" Target="../charts/chart734.xml"/><Relationship Id="rId5" Type="http://schemas.openxmlformats.org/officeDocument/2006/relationships/chart" Target="../charts/chart733.xml"/><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38.xml"/><Relationship Id="rId2" Type="http://schemas.openxmlformats.org/officeDocument/2006/relationships/slideLayout" Target="../slideLayouts/slideLayout7.xml"/><Relationship Id="rId1" Type="http://schemas.openxmlformats.org/officeDocument/2006/relationships/tags" Target="../tags/tag273.xml"/><Relationship Id="rId6" Type="http://schemas.openxmlformats.org/officeDocument/2006/relationships/chart" Target="../charts/chart737.xml"/><Relationship Id="rId5" Type="http://schemas.openxmlformats.org/officeDocument/2006/relationships/chart" Target="../charts/chart736.xml"/><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41.xml"/><Relationship Id="rId2" Type="http://schemas.openxmlformats.org/officeDocument/2006/relationships/slideLayout" Target="../slideLayouts/slideLayout7.xml"/><Relationship Id="rId1" Type="http://schemas.openxmlformats.org/officeDocument/2006/relationships/tags" Target="../tags/tag274.xml"/><Relationship Id="rId6" Type="http://schemas.openxmlformats.org/officeDocument/2006/relationships/chart" Target="../charts/chart740.xml"/><Relationship Id="rId5" Type="http://schemas.openxmlformats.org/officeDocument/2006/relationships/chart" Target="../charts/chart739.xml"/><Relationship Id="rId4" Type="http://schemas.openxmlformats.org/officeDocument/2006/relationships/image" Target="../media/image28.emf"/></Relationships>
</file>

<file path=ppt/slides/_rels/slide24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44.xml"/><Relationship Id="rId2" Type="http://schemas.openxmlformats.org/officeDocument/2006/relationships/slideLayout" Target="../slideLayouts/slideLayout7.xml"/><Relationship Id="rId1" Type="http://schemas.openxmlformats.org/officeDocument/2006/relationships/tags" Target="../tags/tag275.xml"/><Relationship Id="rId6" Type="http://schemas.openxmlformats.org/officeDocument/2006/relationships/chart" Target="../charts/chart743.xml"/><Relationship Id="rId5" Type="http://schemas.openxmlformats.org/officeDocument/2006/relationships/chart" Target="../charts/chart742.xml"/><Relationship Id="rId4" Type="http://schemas.openxmlformats.org/officeDocument/2006/relationships/image" Target="../media/image28.emf"/></Relationships>
</file>

<file path=ppt/slides/_rels/slide24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47.xml"/><Relationship Id="rId2" Type="http://schemas.openxmlformats.org/officeDocument/2006/relationships/slideLayout" Target="../slideLayouts/slideLayout7.xml"/><Relationship Id="rId1" Type="http://schemas.openxmlformats.org/officeDocument/2006/relationships/tags" Target="../tags/tag276.xml"/><Relationship Id="rId6" Type="http://schemas.openxmlformats.org/officeDocument/2006/relationships/chart" Target="../charts/chart746.xml"/><Relationship Id="rId5" Type="http://schemas.openxmlformats.org/officeDocument/2006/relationships/chart" Target="../charts/chart745.xml"/><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5.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74.xml"/><Relationship Id="rId5" Type="http://schemas.openxmlformats.org/officeDocument/2006/relationships/chart" Target="../charts/chart73.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50.xml"/><Relationship Id="rId2" Type="http://schemas.openxmlformats.org/officeDocument/2006/relationships/slideLayout" Target="../slideLayouts/slideLayout7.xml"/><Relationship Id="rId1" Type="http://schemas.openxmlformats.org/officeDocument/2006/relationships/tags" Target="../tags/tag277.xml"/><Relationship Id="rId6" Type="http://schemas.openxmlformats.org/officeDocument/2006/relationships/chart" Target="../charts/chart749.xml"/><Relationship Id="rId5" Type="http://schemas.openxmlformats.org/officeDocument/2006/relationships/chart" Target="../charts/chart748.xml"/><Relationship Id="rId4" Type="http://schemas.openxmlformats.org/officeDocument/2006/relationships/image" Target="../media/image28.emf"/></Relationships>
</file>

<file path=ppt/slides/_rels/slide25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53.xml"/><Relationship Id="rId2" Type="http://schemas.openxmlformats.org/officeDocument/2006/relationships/slideLayout" Target="../slideLayouts/slideLayout7.xml"/><Relationship Id="rId1" Type="http://schemas.openxmlformats.org/officeDocument/2006/relationships/tags" Target="../tags/tag278.xml"/><Relationship Id="rId6" Type="http://schemas.openxmlformats.org/officeDocument/2006/relationships/chart" Target="../charts/chart752.xml"/><Relationship Id="rId5" Type="http://schemas.openxmlformats.org/officeDocument/2006/relationships/chart" Target="../charts/chart751.xml"/><Relationship Id="rId4" Type="http://schemas.openxmlformats.org/officeDocument/2006/relationships/image" Target="../media/image28.emf"/></Relationships>
</file>

<file path=ppt/slides/_rels/slide25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56.xml"/><Relationship Id="rId2" Type="http://schemas.openxmlformats.org/officeDocument/2006/relationships/slideLayout" Target="../slideLayouts/slideLayout7.xml"/><Relationship Id="rId1" Type="http://schemas.openxmlformats.org/officeDocument/2006/relationships/tags" Target="../tags/tag279.xml"/><Relationship Id="rId6" Type="http://schemas.openxmlformats.org/officeDocument/2006/relationships/chart" Target="../charts/chart755.xml"/><Relationship Id="rId5" Type="http://schemas.openxmlformats.org/officeDocument/2006/relationships/chart" Target="../charts/chart754.xml"/><Relationship Id="rId4" Type="http://schemas.openxmlformats.org/officeDocument/2006/relationships/image" Target="../media/image28.emf"/></Relationships>
</file>

<file path=ppt/slides/_rels/slide25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59.xml"/><Relationship Id="rId2" Type="http://schemas.openxmlformats.org/officeDocument/2006/relationships/slideLayout" Target="../slideLayouts/slideLayout7.xml"/><Relationship Id="rId1" Type="http://schemas.openxmlformats.org/officeDocument/2006/relationships/tags" Target="../tags/tag280.xml"/><Relationship Id="rId6" Type="http://schemas.openxmlformats.org/officeDocument/2006/relationships/chart" Target="../charts/chart758.xml"/><Relationship Id="rId5" Type="http://schemas.openxmlformats.org/officeDocument/2006/relationships/chart" Target="../charts/chart757.xml"/><Relationship Id="rId4" Type="http://schemas.openxmlformats.org/officeDocument/2006/relationships/image" Target="../media/image28.emf"/></Relationships>
</file>

<file path=ppt/slides/_rels/slide25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62.xml"/><Relationship Id="rId2" Type="http://schemas.openxmlformats.org/officeDocument/2006/relationships/slideLayout" Target="../slideLayouts/slideLayout7.xml"/><Relationship Id="rId1" Type="http://schemas.openxmlformats.org/officeDocument/2006/relationships/tags" Target="../tags/tag281.xml"/><Relationship Id="rId6" Type="http://schemas.openxmlformats.org/officeDocument/2006/relationships/chart" Target="../charts/chart761.xml"/><Relationship Id="rId5" Type="http://schemas.openxmlformats.org/officeDocument/2006/relationships/chart" Target="../charts/chart760.xml"/><Relationship Id="rId4" Type="http://schemas.openxmlformats.org/officeDocument/2006/relationships/image" Target="../media/image28.emf"/></Relationships>
</file>

<file path=ppt/slides/_rels/slide25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65.xml"/><Relationship Id="rId2" Type="http://schemas.openxmlformats.org/officeDocument/2006/relationships/slideLayout" Target="../slideLayouts/slideLayout7.xml"/><Relationship Id="rId1" Type="http://schemas.openxmlformats.org/officeDocument/2006/relationships/tags" Target="../tags/tag282.xml"/><Relationship Id="rId6" Type="http://schemas.openxmlformats.org/officeDocument/2006/relationships/chart" Target="../charts/chart764.xml"/><Relationship Id="rId5" Type="http://schemas.openxmlformats.org/officeDocument/2006/relationships/chart" Target="../charts/chart763.xml"/><Relationship Id="rId4" Type="http://schemas.openxmlformats.org/officeDocument/2006/relationships/image" Target="../media/image28.emf"/></Relationships>
</file>

<file path=ppt/slides/_rels/slide25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68.xml"/><Relationship Id="rId2" Type="http://schemas.openxmlformats.org/officeDocument/2006/relationships/slideLayout" Target="../slideLayouts/slideLayout7.xml"/><Relationship Id="rId1" Type="http://schemas.openxmlformats.org/officeDocument/2006/relationships/tags" Target="../tags/tag283.xml"/><Relationship Id="rId6" Type="http://schemas.openxmlformats.org/officeDocument/2006/relationships/chart" Target="../charts/chart767.xml"/><Relationship Id="rId5" Type="http://schemas.openxmlformats.org/officeDocument/2006/relationships/chart" Target="../charts/chart766.xml"/><Relationship Id="rId4" Type="http://schemas.openxmlformats.org/officeDocument/2006/relationships/image" Target="../media/image28.emf"/></Relationships>
</file>

<file path=ppt/slides/_rels/slide25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71.xml"/><Relationship Id="rId2" Type="http://schemas.openxmlformats.org/officeDocument/2006/relationships/slideLayout" Target="../slideLayouts/slideLayout7.xml"/><Relationship Id="rId1" Type="http://schemas.openxmlformats.org/officeDocument/2006/relationships/tags" Target="../tags/tag284.xml"/><Relationship Id="rId6" Type="http://schemas.openxmlformats.org/officeDocument/2006/relationships/chart" Target="../charts/chart770.xml"/><Relationship Id="rId5" Type="http://schemas.openxmlformats.org/officeDocument/2006/relationships/chart" Target="../charts/chart769.xml"/><Relationship Id="rId4" Type="http://schemas.openxmlformats.org/officeDocument/2006/relationships/image" Target="../media/image28.emf"/></Relationships>
</file>

<file path=ppt/slides/_rels/slide25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74.xml"/><Relationship Id="rId2" Type="http://schemas.openxmlformats.org/officeDocument/2006/relationships/slideLayout" Target="../slideLayouts/slideLayout7.xml"/><Relationship Id="rId1" Type="http://schemas.openxmlformats.org/officeDocument/2006/relationships/tags" Target="../tags/tag285.xml"/><Relationship Id="rId6" Type="http://schemas.openxmlformats.org/officeDocument/2006/relationships/chart" Target="../charts/chart773.xml"/><Relationship Id="rId5" Type="http://schemas.openxmlformats.org/officeDocument/2006/relationships/chart" Target="../charts/chart772.xml"/><Relationship Id="rId4" Type="http://schemas.openxmlformats.org/officeDocument/2006/relationships/image" Target="../media/image28.emf"/></Relationships>
</file>

<file path=ppt/slides/_rels/slide25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77.xml"/><Relationship Id="rId2" Type="http://schemas.openxmlformats.org/officeDocument/2006/relationships/slideLayout" Target="../slideLayouts/slideLayout7.xml"/><Relationship Id="rId1" Type="http://schemas.openxmlformats.org/officeDocument/2006/relationships/tags" Target="../tags/tag286.xml"/><Relationship Id="rId6" Type="http://schemas.openxmlformats.org/officeDocument/2006/relationships/chart" Target="../charts/chart776.xml"/><Relationship Id="rId5" Type="http://schemas.openxmlformats.org/officeDocument/2006/relationships/chart" Target="../charts/chart775.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8.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77.xml"/><Relationship Id="rId5" Type="http://schemas.openxmlformats.org/officeDocument/2006/relationships/chart" Target="../charts/chart76.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80.xml"/><Relationship Id="rId2" Type="http://schemas.openxmlformats.org/officeDocument/2006/relationships/slideLayout" Target="../slideLayouts/slideLayout7.xml"/><Relationship Id="rId1" Type="http://schemas.openxmlformats.org/officeDocument/2006/relationships/tags" Target="../tags/tag287.xml"/><Relationship Id="rId6" Type="http://schemas.openxmlformats.org/officeDocument/2006/relationships/chart" Target="../charts/chart779.xml"/><Relationship Id="rId5" Type="http://schemas.openxmlformats.org/officeDocument/2006/relationships/chart" Target="../charts/chart778.xml"/><Relationship Id="rId4" Type="http://schemas.openxmlformats.org/officeDocument/2006/relationships/image" Target="../media/image28.emf"/></Relationships>
</file>

<file path=ppt/slides/_rels/slide26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83.xml"/><Relationship Id="rId2" Type="http://schemas.openxmlformats.org/officeDocument/2006/relationships/slideLayout" Target="../slideLayouts/slideLayout7.xml"/><Relationship Id="rId1" Type="http://schemas.openxmlformats.org/officeDocument/2006/relationships/tags" Target="../tags/tag288.xml"/><Relationship Id="rId6" Type="http://schemas.openxmlformats.org/officeDocument/2006/relationships/chart" Target="../charts/chart782.xml"/><Relationship Id="rId5" Type="http://schemas.openxmlformats.org/officeDocument/2006/relationships/chart" Target="../charts/chart781.xml"/><Relationship Id="rId4" Type="http://schemas.openxmlformats.org/officeDocument/2006/relationships/image" Target="../media/image28.emf"/></Relationships>
</file>

<file path=ppt/slides/_rels/slide26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86.xml"/><Relationship Id="rId2" Type="http://schemas.openxmlformats.org/officeDocument/2006/relationships/slideLayout" Target="../slideLayouts/slideLayout7.xml"/><Relationship Id="rId1" Type="http://schemas.openxmlformats.org/officeDocument/2006/relationships/tags" Target="../tags/tag289.xml"/><Relationship Id="rId6" Type="http://schemas.openxmlformats.org/officeDocument/2006/relationships/chart" Target="../charts/chart785.xml"/><Relationship Id="rId5" Type="http://schemas.openxmlformats.org/officeDocument/2006/relationships/chart" Target="../charts/chart784.xml"/><Relationship Id="rId4" Type="http://schemas.openxmlformats.org/officeDocument/2006/relationships/image" Target="../media/image28.emf"/></Relationships>
</file>

<file path=ppt/slides/_rels/slide26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89.xml"/><Relationship Id="rId2" Type="http://schemas.openxmlformats.org/officeDocument/2006/relationships/slideLayout" Target="../slideLayouts/slideLayout7.xml"/><Relationship Id="rId1" Type="http://schemas.openxmlformats.org/officeDocument/2006/relationships/tags" Target="../tags/tag290.xml"/><Relationship Id="rId6" Type="http://schemas.openxmlformats.org/officeDocument/2006/relationships/chart" Target="../charts/chart788.xml"/><Relationship Id="rId5" Type="http://schemas.openxmlformats.org/officeDocument/2006/relationships/chart" Target="../charts/chart787.xml"/><Relationship Id="rId4" Type="http://schemas.openxmlformats.org/officeDocument/2006/relationships/image" Target="../media/image28.emf"/></Relationships>
</file>

<file path=ppt/slides/_rels/slide26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92.xml"/><Relationship Id="rId2" Type="http://schemas.openxmlformats.org/officeDocument/2006/relationships/slideLayout" Target="../slideLayouts/slideLayout7.xml"/><Relationship Id="rId1" Type="http://schemas.openxmlformats.org/officeDocument/2006/relationships/tags" Target="../tags/tag291.xml"/><Relationship Id="rId6" Type="http://schemas.openxmlformats.org/officeDocument/2006/relationships/chart" Target="../charts/chart791.xml"/><Relationship Id="rId5" Type="http://schemas.openxmlformats.org/officeDocument/2006/relationships/chart" Target="../charts/chart790.xml"/><Relationship Id="rId4" Type="http://schemas.openxmlformats.org/officeDocument/2006/relationships/image" Target="../media/image28.emf"/></Relationships>
</file>

<file path=ppt/slides/_rels/slide26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95.xml"/><Relationship Id="rId2" Type="http://schemas.openxmlformats.org/officeDocument/2006/relationships/slideLayout" Target="../slideLayouts/slideLayout7.xml"/><Relationship Id="rId1" Type="http://schemas.openxmlformats.org/officeDocument/2006/relationships/tags" Target="../tags/tag292.xml"/><Relationship Id="rId6" Type="http://schemas.openxmlformats.org/officeDocument/2006/relationships/chart" Target="../charts/chart794.xml"/><Relationship Id="rId5" Type="http://schemas.openxmlformats.org/officeDocument/2006/relationships/chart" Target="../charts/chart793.xml"/><Relationship Id="rId4" Type="http://schemas.openxmlformats.org/officeDocument/2006/relationships/image" Target="../media/image28.emf"/></Relationships>
</file>

<file path=ppt/slides/_rels/slide26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798.xml"/><Relationship Id="rId2" Type="http://schemas.openxmlformats.org/officeDocument/2006/relationships/slideLayout" Target="../slideLayouts/slideLayout7.xml"/><Relationship Id="rId1" Type="http://schemas.openxmlformats.org/officeDocument/2006/relationships/tags" Target="../tags/tag293.xml"/><Relationship Id="rId6" Type="http://schemas.openxmlformats.org/officeDocument/2006/relationships/chart" Target="../charts/chart797.xml"/><Relationship Id="rId5" Type="http://schemas.openxmlformats.org/officeDocument/2006/relationships/chart" Target="../charts/chart796.xml"/><Relationship Id="rId4" Type="http://schemas.openxmlformats.org/officeDocument/2006/relationships/image" Target="../media/image28.emf"/></Relationships>
</file>

<file path=ppt/slides/_rels/slide26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801.xml"/><Relationship Id="rId2" Type="http://schemas.openxmlformats.org/officeDocument/2006/relationships/slideLayout" Target="../slideLayouts/slideLayout7.xml"/><Relationship Id="rId1" Type="http://schemas.openxmlformats.org/officeDocument/2006/relationships/tags" Target="../tags/tag294.xml"/><Relationship Id="rId6" Type="http://schemas.openxmlformats.org/officeDocument/2006/relationships/chart" Target="../charts/chart800.xml"/><Relationship Id="rId5" Type="http://schemas.openxmlformats.org/officeDocument/2006/relationships/chart" Target="../charts/chart799.xml"/><Relationship Id="rId4" Type="http://schemas.openxmlformats.org/officeDocument/2006/relationships/image" Target="../media/image28.emf"/></Relationships>
</file>

<file path=ppt/slides/_rels/slide26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804.xml"/><Relationship Id="rId2" Type="http://schemas.openxmlformats.org/officeDocument/2006/relationships/slideLayout" Target="../slideLayouts/slideLayout7.xml"/><Relationship Id="rId1" Type="http://schemas.openxmlformats.org/officeDocument/2006/relationships/tags" Target="../tags/tag295.xml"/><Relationship Id="rId6" Type="http://schemas.openxmlformats.org/officeDocument/2006/relationships/chart" Target="../charts/chart803.xml"/><Relationship Id="rId5" Type="http://schemas.openxmlformats.org/officeDocument/2006/relationships/chart" Target="../charts/chart802.xml"/><Relationship Id="rId4" Type="http://schemas.openxmlformats.org/officeDocument/2006/relationships/image" Target="../media/image28.emf"/></Relationships>
</file>

<file path=ppt/slides/_rels/slide26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807.xml"/><Relationship Id="rId2" Type="http://schemas.openxmlformats.org/officeDocument/2006/relationships/slideLayout" Target="../slideLayouts/slideLayout7.xml"/><Relationship Id="rId1" Type="http://schemas.openxmlformats.org/officeDocument/2006/relationships/tags" Target="../tags/tag296.xml"/><Relationship Id="rId6" Type="http://schemas.openxmlformats.org/officeDocument/2006/relationships/chart" Target="../charts/chart806.xml"/><Relationship Id="rId5" Type="http://schemas.openxmlformats.org/officeDocument/2006/relationships/chart" Target="../charts/chart805.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81.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80.xml"/><Relationship Id="rId5" Type="http://schemas.openxmlformats.org/officeDocument/2006/relationships/chart" Target="../charts/chart79.xml"/><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84.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83.xml"/><Relationship Id="rId5" Type="http://schemas.openxmlformats.org/officeDocument/2006/relationships/chart" Target="../charts/chart82.xml"/><Relationship Id="rId4" Type="http://schemas.openxmlformats.org/officeDocument/2006/relationships/image" Target="../media/image28.emf"/></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87.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86.xml"/><Relationship Id="rId5" Type="http://schemas.openxmlformats.org/officeDocument/2006/relationships/chart" Target="../charts/chart85.xml"/><Relationship Id="rId4" Type="http://schemas.openxmlformats.org/officeDocument/2006/relationships/image" Target="../media/image28.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9.xml"/><Relationship Id="rId2" Type="http://schemas.openxmlformats.org/officeDocument/2006/relationships/slideLayout" Target="../slideLayouts/slideLayout7.xml"/><Relationship Id="rId1" Type="http://schemas.openxmlformats.org/officeDocument/2006/relationships/tags" Target="../tags/tag30.xml"/><Relationship Id="rId6" Type="http://schemas.openxmlformats.org/officeDocument/2006/relationships/chart" Target="../charts/chart8.xml"/><Relationship Id="rId5" Type="http://schemas.openxmlformats.org/officeDocument/2006/relationships/chart" Target="../charts/chart7.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90.xml"/><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89.xml"/><Relationship Id="rId5" Type="http://schemas.openxmlformats.org/officeDocument/2006/relationships/chart" Target="../charts/chart88.xml"/><Relationship Id="rId4" Type="http://schemas.openxmlformats.org/officeDocument/2006/relationships/image" Target="../media/image28.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93.xml"/><Relationship Id="rId2" Type="http://schemas.openxmlformats.org/officeDocument/2006/relationships/slideLayout" Target="../slideLayouts/slideLayout7.xml"/><Relationship Id="rId1" Type="http://schemas.openxmlformats.org/officeDocument/2006/relationships/tags" Target="../tags/tag58.xml"/><Relationship Id="rId6" Type="http://schemas.openxmlformats.org/officeDocument/2006/relationships/chart" Target="../charts/chart92.xml"/><Relationship Id="rId5" Type="http://schemas.openxmlformats.org/officeDocument/2006/relationships/chart" Target="../charts/chart91.xml"/><Relationship Id="rId4" Type="http://schemas.openxmlformats.org/officeDocument/2006/relationships/image" Target="../media/image28.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96.xml"/><Relationship Id="rId2" Type="http://schemas.openxmlformats.org/officeDocument/2006/relationships/slideLayout" Target="../slideLayouts/slideLayout7.xml"/><Relationship Id="rId1" Type="http://schemas.openxmlformats.org/officeDocument/2006/relationships/tags" Target="../tags/tag59.xml"/><Relationship Id="rId6" Type="http://schemas.openxmlformats.org/officeDocument/2006/relationships/chart" Target="../charts/chart95.xml"/><Relationship Id="rId5" Type="http://schemas.openxmlformats.org/officeDocument/2006/relationships/chart" Target="../charts/chart94.xml"/><Relationship Id="rId4" Type="http://schemas.openxmlformats.org/officeDocument/2006/relationships/image" Target="../media/image28.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99.xml"/><Relationship Id="rId2" Type="http://schemas.openxmlformats.org/officeDocument/2006/relationships/slideLayout" Target="../slideLayouts/slideLayout7.xml"/><Relationship Id="rId1" Type="http://schemas.openxmlformats.org/officeDocument/2006/relationships/tags" Target="../tags/tag60.xml"/><Relationship Id="rId6" Type="http://schemas.openxmlformats.org/officeDocument/2006/relationships/chart" Target="../charts/chart98.xml"/><Relationship Id="rId5" Type="http://schemas.openxmlformats.org/officeDocument/2006/relationships/chart" Target="../charts/chart97.xml"/><Relationship Id="rId4" Type="http://schemas.openxmlformats.org/officeDocument/2006/relationships/image" Target="../media/image28.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02.xml"/><Relationship Id="rId2" Type="http://schemas.openxmlformats.org/officeDocument/2006/relationships/slideLayout" Target="../slideLayouts/slideLayout7.xml"/><Relationship Id="rId1" Type="http://schemas.openxmlformats.org/officeDocument/2006/relationships/tags" Target="../tags/tag61.xml"/><Relationship Id="rId6" Type="http://schemas.openxmlformats.org/officeDocument/2006/relationships/chart" Target="../charts/chart101.xml"/><Relationship Id="rId5" Type="http://schemas.openxmlformats.org/officeDocument/2006/relationships/chart" Target="../charts/chart100.xml"/><Relationship Id="rId4"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05.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104.xml"/><Relationship Id="rId5" Type="http://schemas.openxmlformats.org/officeDocument/2006/relationships/chart" Target="../charts/chart103.xml"/><Relationship Id="rId4" Type="http://schemas.openxmlformats.org/officeDocument/2006/relationships/image" Target="../media/image28.e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08.xml"/><Relationship Id="rId2" Type="http://schemas.openxmlformats.org/officeDocument/2006/relationships/slideLayout" Target="../slideLayouts/slideLayout7.xml"/><Relationship Id="rId1" Type="http://schemas.openxmlformats.org/officeDocument/2006/relationships/tags" Target="../tags/tag63.xml"/><Relationship Id="rId6" Type="http://schemas.openxmlformats.org/officeDocument/2006/relationships/chart" Target="../charts/chart107.xml"/><Relationship Id="rId5" Type="http://schemas.openxmlformats.org/officeDocument/2006/relationships/chart" Target="../charts/chart106.xml"/><Relationship Id="rId4" Type="http://schemas.openxmlformats.org/officeDocument/2006/relationships/image" Target="../media/image28.e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11.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chart" Target="../charts/chart110.xml"/><Relationship Id="rId5" Type="http://schemas.openxmlformats.org/officeDocument/2006/relationships/chart" Target="../charts/chart109.xml"/><Relationship Id="rId4" Type="http://schemas.openxmlformats.org/officeDocument/2006/relationships/image" Target="../media/image28.emf"/></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14.xml"/><Relationship Id="rId2" Type="http://schemas.openxmlformats.org/officeDocument/2006/relationships/slideLayout" Target="../slideLayouts/slideLayout7.xml"/><Relationship Id="rId1" Type="http://schemas.openxmlformats.org/officeDocument/2006/relationships/tags" Target="../tags/tag65.xml"/><Relationship Id="rId6" Type="http://schemas.openxmlformats.org/officeDocument/2006/relationships/chart" Target="../charts/chart113.xml"/><Relationship Id="rId5" Type="http://schemas.openxmlformats.org/officeDocument/2006/relationships/chart" Target="../charts/chart112.xml"/><Relationship Id="rId4" Type="http://schemas.openxmlformats.org/officeDocument/2006/relationships/image" Target="../media/image28.emf"/></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17.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chart" Target="../charts/chart116.xml"/><Relationship Id="rId5" Type="http://schemas.openxmlformats.org/officeDocument/2006/relationships/chart" Target="../charts/chart115.xml"/><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2.xml"/><Relationship Id="rId2" Type="http://schemas.openxmlformats.org/officeDocument/2006/relationships/slideLayout" Target="../slideLayouts/slideLayout7.xml"/><Relationship Id="rId1" Type="http://schemas.openxmlformats.org/officeDocument/2006/relationships/tags" Target="../tags/tag31.xml"/><Relationship Id="rId6" Type="http://schemas.openxmlformats.org/officeDocument/2006/relationships/chart" Target="../charts/chart11.xml"/><Relationship Id="rId5" Type="http://schemas.openxmlformats.org/officeDocument/2006/relationships/chart" Target="../charts/chart10.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20.xml"/><Relationship Id="rId2" Type="http://schemas.openxmlformats.org/officeDocument/2006/relationships/slideLayout" Target="../slideLayouts/slideLayout7.xml"/><Relationship Id="rId1" Type="http://schemas.openxmlformats.org/officeDocument/2006/relationships/tags" Target="../tags/tag67.xml"/><Relationship Id="rId6" Type="http://schemas.openxmlformats.org/officeDocument/2006/relationships/chart" Target="../charts/chart119.xml"/><Relationship Id="rId5" Type="http://schemas.openxmlformats.org/officeDocument/2006/relationships/chart" Target="../charts/chart118.xml"/><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23.xml"/><Relationship Id="rId2" Type="http://schemas.openxmlformats.org/officeDocument/2006/relationships/slideLayout" Target="../slideLayouts/slideLayout7.xml"/><Relationship Id="rId1" Type="http://schemas.openxmlformats.org/officeDocument/2006/relationships/tags" Target="../tags/tag68.xml"/><Relationship Id="rId6" Type="http://schemas.openxmlformats.org/officeDocument/2006/relationships/chart" Target="../charts/chart122.xml"/><Relationship Id="rId5" Type="http://schemas.openxmlformats.org/officeDocument/2006/relationships/chart" Target="../charts/chart121.xml"/><Relationship Id="rId4" Type="http://schemas.openxmlformats.org/officeDocument/2006/relationships/image" Target="../media/image28.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26.xml"/><Relationship Id="rId2" Type="http://schemas.openxmlformats.org/officeDocument/2006/relationships/slideLayout" Target="../slideLayouts/slideLayout7.xml"/><Relationship Id="rId1" Type="http://schemas.openxmlformats.org/officeDocument/2006/relationships/tags" Target="../tags/tag69.xml"/><Relationship Id="rId6" Type="http://schemas.openxmlformats.org/officeDocument/2006/relationships/chart" Target="../charts/chart125.xml"/><Relationship Id="rId5" Type="http://schemas.openxmlformats.org/officeDocument/2006/relationships/chart" Target="../charts/chart124.xml"/><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29.xml"/><Relationship Id="rId2" Type="http://schemas.openxmlformats.org/officeDocument/2006/relationships/slideLayout" Target="../slideLayouts/slideLayout7.xml"/><Relationship Id="rId1" Type="http://schemas.openxmlformats.org/officeDocument/2006/relationships/tags" Target="../tags/tag70.xml"/><Relationship Id="rId6" Type="http://schemas.openxmlformats.org/officeDocument/2006/relationships/chart" Target="../charts/chart128.xml"/><Relationship Id="rId5" Type="http://schemas.openxmlformats.org/officeDocument/2006/relationships/chart" Target="../charts/chart127.xml"/><Relationship Id="rId4" Type="http://schemas.openxmlformats.org/officeDocument/2006/relationships/image" Target="../media/image28.e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32.xml"/><Relationship Id="rId2" Type="http://schemas.openxmlformats.org/officeDocument/2006/relationships/slideLayout" Target="../slideLayouts/slideLayout7.xml"/><Relationship Id="rId1" Type="http://schemas.openxmlformats.org/officeDocument/2006/relationships/tags" Target="../tags/tag71.xml"/><Relationship Id="rId6" Type="http://schemas.openxmlformats.org/officeDocument/2006/relationships/chart" Target="../charts/chart131.xml"/><Relationship Id="rId5" Type="http://schemas.openxmlformats.org/officeDocument/2006/relationships/chart" Target="../charts/chart130.xml"/><Relationship Id="rId4" Type="http://schemas.openxmlformats.org/officeDocument/2006/relationships/image" Target="../media/image28.e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35.xml"/><Relationship Id="rId2" Type="http://schemas.openxmlformats.org/officeDocument/2006/relationships/slideLayout" Target="../slideLayouts/slideLayout7.xml"/><Relationship Id="rId1" Type="http://schemas.openxmlformats.org/officeDocument/2006/relationships/tags" Target="../tags/tag72.xml"/><Relationship Id="rId6" Type="http://schemas.openxmlformats.org/officeDocument/2006/relationships/chart" Target="../charts/chart134.xml"/><Relationship Id="rId5" Type="http://schemas.openxmlformats.org/officeDocument/2006/relationships/chart" Target="../charts/chart133.xml"/><Relationship Id="rId4" Type="http://schemas.openxmlformats.org/officeDocument/2006/relationships/image" Target="../media/image28.e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38.xml"/><Relationship Id="rId2" Type="http://schemas.openxmlformats.org/officeDocument/2006/relationships/slideLayout" Target="../slideLayouts/slideLayout7.xml"/><Relationship Id="rId1" Type="http://schemas.openxmlformats.org/officeDocument/2006/relationships/tags" Target="../tags/tag73.xml"/><Relationship Id="rId6" Type="http://schemas.openxmlformats.org/officeDocument/2006/relationships/chart" Target="../charts/chart137.xml"/><Relationship Id="rId5" Type="http://schemas.openxmlformats.org/officeDocument/2006/relationships/chart" Target="../charts/chart136.xml"/><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41.xml"/><Relationship Id="rId2" Type="http://schemas.openxmlformats.org/officeDocument/2006/relationships/slideLayout" Target="../slideLayouts/slideLayout7.xml"/><Relationship Id="rId1" Type="http://schemas.openxmlformats.org/officeDocument/2006/relationships/tags" Target="../tags/tag74.xml"/><Relationship Id="rId6" Type="http://schemas.openxmlformats.org/officeDocument/2006/relationships/chart" Target="../charts/chart140.xml"/><Relationship Id="rId5" Type="http://schemas.openxmlformats.org/officeDocument/2006/relationships/chart" Target="../charts/chart139.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44.xml"/><Relationship Id="rId2" Type="http://schemas.openxmlformats.org/officeDocument/2006/relationships/slideLayout" Target="../slideLayouts/slideLayout7.xml"/><Relationship Id="rId1" Type="http://schemas.openxmlformats.org/officeDocument/2006/relationships/tags" Target="../tags/tag75.xml"/><Relationship Id="rId6" Type="http://schemas.openxmlformats.org/officeDocument/2006/relationships/chart" Target="../charts/chart143.xml"/><Relationship Id="rId5" Type="http://schemas.openxmlformats.org/officeDocument/2006/relationships/chart" Target="../charts/chart142.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47.xml"/><Relationship Id="rId2" Type="http://schemas.openxmlformats.org/officeDocument/2006/relationships/slideLayout" Target="../slideLayouts/slideLayout7.xml"/><Relationship Id="rId1" Type="http://schemas.openxmlformats.org/officeDocument/2006/relationships/tags" Target="../tags/tag76.xml"/><Relationship Id="rId6" Type="http://schemas.openxmlformats.org/officeDocument/2006/relationships/chart" Target="../charts/chart146.xml"/><Relationship Id="rId5" Type="http://schemas.openxmlformats.org/officeDocument/2006/relationships/chart" Target="../charts/chart145.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5.xml"/><Relationship Id="rId2" Type="http://schemas.openxmlformats.org/officeDocument/2006/relationships/slideLayout" Target="../slideLayouts/slideLayout7.xml"/><Relationship Id="rId1" Type="http://schemas.openxmlformats.org/officeDocument/2006/relationships/tags" Target="../tags/tag32.xml"/><Relationship Id="rId6" Type="http://schemas.openxmlformats.org/officeDocument/2006/relationships/chart" Target="../charts/chart14.xml"/><Relationship Id="rId5" Type="http://schemas.openxmlformats.org/officeDocument/2006/relationships/chart" Target="../charts/chart13.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50.xml"/><Relationship Id="rId2" Type="http://schemas.openxmlformats.org/officeDocument/2006/relationships/slideLayout" Target="../slideLayouts/slideLayout7.xml"/><Relationship Id="rId1" Type="http://schemas.openxmlformats.org/officeDocument/2006/relationships/tags" Target="../tags/tag77.xml"/><Relationship Id="rId6" Type="http://schemas.openxmlformats.org/officeDocument/2006/relationships/chart" Target="../charts/chart149.xml"/><Relationship Id="rId5" Type="http://schemas.openxmlformats.org/officeDocument/2006/relationships/chart" Target="../charts/chart148.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53.xml"/><Relationship Id="rId2" Type="http://schemas.openxmlformats.org/officeDocument/2006/relationships/slideLayout" Target="../slideLayouts/slideLayout7.xml"/><Relationship Id="rId1" Type="http://schemas.openxmlformats.org/officeDocument/2006/relationships/tags" Target="../tags/tag78.xml"/><Relationship Id="rId6" Type="http://schemas.openxmlformats.org/officeDocument/2006/relationships/chart" Target="../charts/chart152.xml"/><Relationship Id="rId5" Type="http://schemas.openxmlformats.org/officeDocument/2006/relationships/chart" Target="../charts/chart151.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56.xml"/><Relationship Id="rId2" Type="http://schemas.openxmlformats.org/officeDocument/2006/relationships/slideLayout" Target="../slideLayouts/slideLayout7.xml"/><Relationship Id="rId1" Type="http://schemas.openxmlformats.org/officeDocument/2006/relationships/tags" Target="../tags/tag79.xml"/><Relationship Id="rId6" Type="http://schemas.openxmlformats.org/officeDocument/2006/relationships/chart" Target="../charts/chart155.xml"/><Relationship Id="rId5" Type="http://schemas.openxmlformats.org/officeDocument/2006/relationships/chart" Target="../charts/chart154.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59.xml"/><Relationship Id="rId2" Type="http://schemas.openxmlformats.org/officeDocument/2006/relationships/slideLayout" Target="../slideLayouts/slideLayout7.xml"/><Relationship Id="rId1" Type="http://schemas.openxmlformats.org/officeDocument/2006/relationships/tags" Target="../tags/tag80.xml"/><Relationship Id="rId6" Type="http://schemas.openxmlformats.org/officeDocument/2006/relationships/chart" Target="../charts/chart158.xml"/><Relationship Id="rId5" Type="http://schemas.openxmlformats.org/officeDocument/2006/relationships/chart" Target="../charts/chart157.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62.xml"/><Relationship Id="rId2" Type="http://schemas.openxmlformats.org/officeDocument/2006/relationships/slideLayout" Target="../slideLayouts/slideLayout7.xml"/><Relationship Id="rId1" Type="http://schemas.openxmlformats.org/officeDocument/2006/relationships/tags" Target="../tags/tag81.xml"/><Relationship Id="rId6" Type="http://schemas.openxmlformats.org/officeDocument/2006/relationships/chart" Target="../charts/chart161.xml"/><Relationship Id="rId5" Type="http://schemas.openxmlformats.org/officeDocument/2006/relationships/chart" Target="../charts/chart160.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65.xml"/><Relationship Id="rId2" Type="http://schemas.openxmlformats.org/officeDocument/2006/relationships/slideLayout" Target="../slideLayouts/slideLayout7.xml"/><Relationship Id="rId1" Type="http://schemas.openxmlformats.org/officeDocument/2006/relationships/tags" Target="../tags/tag82.xml"/><Relationship Id="rId6" Type="http://schemas.openxmlformats.org/officeDocument/2006/relationships/chart" Target="../charts/chart164.xml"/><Relationship Id="rId5" Type="http://schemas.openxmlformats.org/officeDocument/2006/relationships/chart" Target="../charts/chart163.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68.xml"/><Relationship Id="rId2" Type="http://schemas.openxmlformats.org/officeDocument/2006/relationships/slideLayout" Target="../slideLayouts/slideLayout7.xml"/><Relationship Id="rId1" Type="http://schemas.openxmlformats.org/officeDocument/2006/relationships/tags" Target="../tags/tag83.xml"/><Relationship Id="rId6" Type="http://schemas.openxmlformats.org/officeDocument/2006/relationships/chart" Target="../charts/chart167.xml"/><Relationship Id="rId5" Type="http://schemas.openxmlformats.org/officeDocument/2006/relationships/chart" Target="../charts/chart166.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71.xml"/><Relationship Id="rId2" Type="http://schemas.openxmlformats.org/officeDocument/2006/relationships/slideLayout" Target="../slideLayouts/slideLayout7.xml"/><Relationship Id="rId1" Type="http://schemas.openxmlformats.org/officeDocument/2006/relationships/tags" Target="../tags/tag84.xml"/><Relationship Id="rId6" Type="http://schemas.openxmlformats.org/officeDocument/2006/relationships/chart" Target="../charts/chart170.xml"/><Relationship Id="rId5" Type="http://schemas.openxmlformats.org/officeDocument/2006/relationships/chart" Target="../charts/chart169.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74.xml"/><Relationship Id="rId2" Type="http://schemas.openxmlformats.org/officeDocument/2006/relationships/slideLayout" Target="../slideLayouts/slideLayout7.xml"/><Relationship Id="rId1" Type="http://schemas.openxmlformats.org/officeDocument/2006/relationships/tags" Target="../tags/tag85.xml"/><Relationship Id="rId6" Type="http://schemas.openxmlformats.org/officeDocument/2006/relationships/chart" Target="../charts/chart173.xml"/><Relationship Id="rId5" Type="http://schemas.openxmlformats.org/officeDocument/2006/relationships/chart" Target="../charts/chart172.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77.xml"/><Relationship Id="rId2" Type="http://schemas.openxmlformats.org/officeDocument/2006/relationships/slideLayout" Target="../slideLayouts/slideLayout7.xml"/><Relationship Id="rId1" Type="http://schemas.openxmlformats.org/officeDocument/2006/relationships/tags" Target="../tags/tag86.xml"/><Relationship Id="rId6" Type="http://schemas.openxmlformats.org/officeDocument/2006/relationships/chart" Target="../charts/chart176.xml"/><Relationship Id="rId5" Type="http://schemas.openxmlformats.org/officeDocument/2006/relationships/chart" Target="../charts/chart175.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8.xml"/><Relationship Id="rId2" Type="http://schemas.openxmlformats.org/officeDocument/2006/relationships/slideLayout" Target="../slideLayouts/slideLayout7.xml"/><Relationship Id="rId1" Type="http://schemas.openxmlformats.org/officeDocument/2006/relationships/tags" Target="../tags/tag33.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80.xml"/><Relationship Id="rId2" Type="http://schemas.openxmlformats.org/officeDocument/2006/relationships/slideLayout" Target="../slideLayouts/slideLayout7.xml"/><Relationship Id="rId1" Type="http://schemas.openxmlformats.org/officeDocument/2006/relationships/tags" Target="../tags/tag87.xml"/><Relationship Id="rId6" Type="http://schemas.openxmlformats.org/officeDocument/2006/relationships/chart" Target="../charts/chart179.xml"/><Relationship Id="rId5" Type="http://schemas.openxmlformats.org/officeDocument/2006/relationships/chart" Target="../charts/chart178.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83.xml"/><Relationship Id="rId2" Type="http://schemas.openxmlformats.org/officeDocument/2006/relationships/slideLayout" Target="../slideLayouts/slideLayout7.xml"/><Relationship Id="rId1" Type="http://schemas.openxmlformats.org/officeDocument/2006/relationships/tags" Target="../tags/tag88.xml"/><Relationship Id="rId6" Type="http://schemas.openxmlformats.org/officeDocument/2006/relationships/chart" Target="../charts/chart182.xml"/><Relationship Id="rId5" Type="http://schemas.openxmlformats.org/officeDocument/2006/relationships/chart" Target="../charts/chart181.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86.xml"/><Relationship Id="rId2" Type="http://schemas.openxmlformats.org/officeDocument/2006/relationships/slideLayout" Target="../slideLayouts/slideLayout7.xml"/><Relationship Id="rId1" Type="http://schemas.openxmlformats.org/officeDocument/2006/relationships/tags" Target="../tags/tag89.xml"/><Relationship Id="rId6" Type="http://schemas.openxmlformats.org/officeDocument/2006/relationships/chart" Target="../charts/chart185.xml"/><Relationship Id="rId5" Type="http://schemas.openxmlformats.org/officeDocument/2006/relationships/chart" Target="../charts/chart184.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89.xml"/><Relationship Id="rId2" Type="http://schemas.openxmlformats.org/officeDocument/2006/relationships/slideLayout" Target="../slideLayouts/slideLayout7.xml"/><Relationship Id="rId1" Type="http://schemas.openxmlformats.org/officeDocument/2006/relationships/tags" Target="../tags/tag90.xml"/><Relationship Id="rId6" Type="http://schemas.openxmlformats.org/officeDocument/2006/relationships/chart" Target="../charts/chart188.xml"/><Relationship Id="rId5" Type="http://schemas.openxmlformats.org/officeDocument/2006/relationships/chart" Target="../charts/chart187.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92.xml"/><Relationship Id="rId2" Type="http://schemas.openxmlformats.org/officeDocument/2006/relationships/slideLayout" Target="../slideLayouts/slideLayout7.xml"/><Relationship Id="rId1" Type="http://schemas.openxmlformats.org/officeDocument/2006/relationships/tags" Target="../tags/tag91.xml"/><Relationship Id="rId6" Type="http://schemas.openxmlformats.org/officeDocument/2006/relationships/chart" Target="../charts/chart191.xml"/><Relationship Id="rId5" Type="http://schemas.openxmlformats.org/officeDocument/2006/relationships/chart" Target="../charts/chart190.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95.xml"/><Relationship Id="rId2" Type="http://schemas.openxmlformats.org/officeDocument/2006/relationships/slideLayout" Target="../slideLayouts/slideLayout7.xml"/><Relationship Id="rId1" Type="http://schemas.openxmlformats.org/officeDocument/2006/relationships/tags" Target="../tags/tag92.xml"/><Relationship Id="rId6" Type="http://schemas.openxmlformats.org/officeDocument/2006/relationships/chart" Target="../charts/chart194.xml"/><Relationship Id="rId5" Type="http://schemas.openxmlformats.org/officeDocument/2006/relationships/chart" Target="../charts/chart193.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198.xml"/><Relationship Id="rId2" Type="http://schemas.openxmlformats.org/officeDocument/2006/relationships/slideLayout" Target="../slideLayouts/slideLayout7.xml"/><Relationship Id="rId1" Type="http://schemas.openxmlformats.org/officeDocument/2006/relationships/tags" Target="../tags/tag93.xml"/><Relationship Id="rId6" Type="http://schemas.openxmlformats.org/officeDocument/2006/relationships/chart" Target="../charts/chart197.xml"/><Relationship Id="rId5" Type="http://schemas.openxmlformats.org/officeDocument/2006/relationships/chart" Target="../charts/chart196.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01.xml"/><Relationship Id="rId2" Type="http://schemas.openxmlformats.org/officeDocument/2006/relationships/slideLayout" Target="../slideLayouts/slideLayout7.xml"/><Relationship Id="rId1" Type="http://schemas.openxmlformats.org/officeDocument/2006/relationships/tags" Target="../tags/tag94.xml"/><Relationship Id="rId6" Type="http://schemas.openxmlformats.org/officeDocument/2006/relationships/chart" Target="../charts/chart200.xml"/><Relationship Id="rId5" Type="http://schemas.openxmlformats.org/officeDocument/2006/relationships/chart" Target="../charts/chart199.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04.xml"/><Relationship Id="rId2" Type="http://schemas.openxmlformats.org/officeDocument/2006/relationships/slideLayout" Target="../slideLayouts/slideLayout7.xml"/><Relationship Id="rId1" Type="http://schemas.openxmlformats.org/officeDocument/2006/relationships/tags" Target="../tags/tag95.xml"/><Relationship Id="rId6" Type="http://schemas.openxmlformats.org/officeDocument/2006/relationships/chart" Target="../charts/chart203.xml"/><Relationship Id="rId5" Type="http://schemas.openxmlformats.org/officeDocument/2006/relationships/chart" Target="../charts/chart202.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07.xml"/><Relationship Id="rId2" Type="http://schemas.openxmlformats.org/officeDocument/2006/relationships/slideLayout" Target="../slideLayouts/slideLayout7.xml"/><Relationship Id="rId1" Type="http://schemas.openxmlformats.org/officeDocument/2006/relationships/tags" Target="../tags/tag96.xml"/><Relationship Id="rId6" Type="http://schemas.openxmlformats.org/officeDocument/2006/relationships/chart" Target="../charts/chart206.xml"/><Relationship Id="rId5" Type="http://schemas.openxmlformats.org/officeDocument/2006/relationships/chart" Target="../charts/chart205.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1.xml"/><Relationship Id="rId2" Type="http://schemas.openxmlformats.org/officeDocument/2006/relationships/slideLayout" Target="../slideLayouts/slideLayout7.xml"/><Relationship Id="rId1" Type="http://schemas.openxmlformats.org/officeDocument/2006/relationships/tags" Target="../tags/tag34.xml"/><Relationship Id="rId6" Type="http://schemas.openxmlformats.org/officeDocument/2006/relationships/chart" Target="../charts/chart20.xml"/><Relationship Id="rId5" Type="http://schemas.openxmlformats.org/officeDocument/2006/relationships/chart" Target="../charts/chart19.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10.xml"/><Relationship Id="rId2" Type="http://schemas.openxmlformats.org/officeDocument/2006/relationships/slideLayout" Target="../slideLayouts/slideLayout7.xml"/><Relationship Id="rId1" Type="http://schemas.openxmlformats.org/officeDocument/2006/relationships/tags" Target="../tags/tag97.xml"/><Relationship Id="rId6" Type="http://schemas.openxmlformats.org/officeDocument/2006/relationships/chart" Target="../charts/chart209.xml"/><Relationship Id="rId5" Type="http://schemas.openxmlformats.org/officeDocument/2006/relationships/chart" Target="../charts/chart208.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13.xml"/><Relationship Id="rId2" Type="http://schemas.openxmlformats.org/officeDocument/2006/relationships/slideLayout" Target="../slideLayouts/slideLayout7.xml"/><Relationship Id="rId1" Type="http://schemas.openxmlformats.org/officeDocument/2006/relationships/tags" Target="../tags/tag98.xml"/><Relationship Id="rId6" Type="http://schemas.openxmlformats.org/officeDocument/2006/relationships/chart" Target="../charts/chart212.xml"/><Relationship Id="rId5" Type="http://schemas.openxmlformats.org/officeDocument/2006/relationships/chart" Target="../charts/chart211.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16.xml"/><Relationship Id="rId2" Type="http://schemas.openxmlformats.org/officeDocument/2006/relationships/slideLayout" Target="../slideLayouts/slideLayout7.xml"/><Relationship Id="rId1" Type="http://schemas.openxmlformats.org/officeDocument/2006/relationships/tags" Target="../tags/tag99.xml"/><Relationship Id="rId6" Type="http://schemas.openxmlformats.org/officeDocument/2006/relationships/chart" Target="../charts/chart215.xml"/><Relationship Id="rId5" Type="http://schemas.openxmlformats.org/officeDocument/2006/relationships/chart" Target="../charts/chart214.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19.xml"/><Relationship Id="rId2" Type="http://schemas.openxmlformats.org/officeDocument/2006/relationships/slideLayout" Target="../slideLayouts/slideLayout7.xml"/><Relationship Id="rId1" Type="http://schemas.openxmlformats.org/officeDocument/2006/relationships/tags" Target="../tags/tag100.xml"/><Relationship Id="rId6" Type="http://schemas.openxmlformats.org/officeDocument/2006/relationships/chart" Target="../charts/chart218.xml"/><Relationship Id="rId5" Type="http://schemas.openxmlformats.org/officeDocument/2006/relationships/chart" Target="../charts/chart217.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22.xml"/><Relationship Id="rId2" Type="http://schemas.openxmlformats.org/officeDocument/2006/relationships/slideLayout" Target="../slideLayouts/slideLayout7.xml"/><Relationship Id="rId1" Type="http://schemas.openxmlformats.org/officeDocument/2006/relationships/tags" Target="../tags/tag101.xml"/><Relationship Id="rId6" Type="http://schemas.openxmlformats.org/officeDocument/2006/relationships/chart" Target="../charts/chart221.xml"/><Relationship Id="rId5" Type="http://schemas.openxmlformats.org/officeDocument/2006/relationships/chart" Target="../charts/chart220.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25.xml"/><Relationship Id="rId2" Type="http://schemas.openxmlformats.org/officeDocument/2006/relationships/slideLayout" Target="../slideLayouts/slideLayout7.xml"/><Relationship Id="rId1" Type="http://schemas.openxmlformats.org/officeDocument/2006/relationships/tags" Target="../tags/tag102.xml"/><Relationship Id="rId6" Type="http://schemas.openxmlformats.org/officeDocument/2006/relationships/chart" Target="../charts/chart224.xml"/><Relationship Id="rId5" Type="http://schemas.openxmlformats.org/officeDocument/2006/relationships/chart" Target="../charts/chart223.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28.xml"/><Relationship Id="rId2" Type="http://schemas.openxmlformats.org/officeDocument/2006/relationships/slideLayout" Target="../slideLayouts/slideLayout7.xml"/><Relationship Id="rId1" Type="http://schemas.openxmlformats.org/officeDocument/2006/relationships/tags" Target="../tags/tag103.xml"/><Relationship Id="rId6" Type="http://schemas.openxmlformats.org/officeDocument/2006/relationships/chart" Target="../charts/chart227.xml"/><Relationship Id="rId5" Type="http://schemas.openxmlformats.org/officeDocument/2006/relationships/chart" Target="../charts/chart226.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31.xml"/><Relationship Id="rId2" Type="http://schemas.openxmlformats.org/officeDocument/2006/relationships/slideLayout" Target="../slideLayouts/slideLayout7.xml"/><Relationship Id="rId1" Type="http://schemas.openxmlformats.org/officeDocument/2006/relationships/tags" Target="../tags/tag104.xml"/><Relationship Id="rId6" Type="http://schemas.openxmlformats.org/officeDocument/2006/relationships/chart" Target="../charts/chart230.xml"/><Relationship Id="rId5" Type="http://schemas.openxmlformats.org/officeDocument/2006/relationships/chart" Target="../charts/chart229.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34.xml"/><Relationship Id="rId2" Type="http://schemas.openxmlformats.org/officeDocument/2006/relationships/slideLayout" Target="../slideLayouts/slideLayout7.xml"/><Relationship Id="rId1" Type="http://schemas.openxmlformats.org/officeDocument/2006/relationships/tags" Target="../tags/tag105.xml"/><Relationship Id="rId6" Type="http://schemas.openxmlformats.org/officeDocument/2006/relationships/chart" Target="../charts/chart233.xml"/><Relationship Id="rId5" Type="http://schemas.openxmlformats.org/officeDocument/2006/relationships/chart" Target="../charts/chart232.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37.xml"/><Relationship Id="rId2" Type="http://schemas.openxmlformats.org/officeDocument/2006/relationships/slideLayout" Target="../slideLayouts/slideLayout7.xml"/><Relationship Id="rId1" Type="http://schemas.openxmlformats.org/officeDocument/2006/relationships/tags" Target="../tags/tag106.xml"/><Relationship Id="rId6" Type="http://schemas.openxmlformats.org/officeDocument/2006/relationships/chart" Target="../charts/chart236.xml"/><Relationship Id="rId5" Type="http://schemas.openxmlformats.org/officeDocument/2006/relationships/chart" Target="../charts/chart235.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4.xml"/><Relationship Id="rId2" Type="http://schemas.openxmlformats.org/officeDocument/2006/relationships/slideLayout" Target="../slideLayouts/slideLayout7.xml"/><Relationship Id="rId1" Type="http://schemas.openxmlformats.org/officeDocument/2006/relationships/tags" Target="../tags/tag35.xml"/><Relationship Id="rId6" Type="http://schemas.openxmlformats.org/officeDocument/2006/relationships/chart" Target="../charts/chart23.xml"/><Relationship Id="rId5" Type="http://schemas.openxmlformats.org/officeDocument/2006/relationships/chart" Target="../charts/chart22.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40.xml"/><Relationship Id="rId2" Type="http://schemas.openxmlformats.org/officeDocument/2006/relationships/slideLayout" Target="../slideLayouts/slideLayout7.xml"/><Relationship Id="rId1" Type="http://schemas.openxmlformats.org/officeDocument/2006/relationships/tags" Target="../tags/tag107.xml"/><Relationship Id="rId6" Type="http://schemas.openxmlformats.org/officeDocument/2006/relationships/chart" Target="../charts/chart239.xml"/><Relationship Id="rId5" Type="http://schemas.openxmlformats.org/officeDocument/2006/relationships/chart" Target="../charts/chart238.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43.xml"/><Relationship Id="rId2" Type="http://schemas.openxmlformats.org/officeDocument/2006/relationships/slideLayout" Target="../slideLayouts/slideLayout7.xml"/><Relationship Id="rId1" Type="http://schemas.openxmlformats.org/officeDocument/2006/relationships/tags" Target="../tags/tag108.xml"/><Relationship Id="rId6" Type="http://schemas.openxmlformats.org/officeDocument/2006/relationships/chart" Target="../charts/chart242.xml"/><Relationship Id="rId5" Type="http://schemas.openxmlformats.org/officeDocument/2006/relationships/chart" Target="../charts/chart241.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46.xml"/><Relationship Id="rId2" Type="http://schemas.openxmlformats.org/officeDocument/2006/relationships/slideLayout" Target="../slideLayouts/slideLayout7.xml"/><Relationship Id="rId1" Type="http://schemas.openxmlformats.org/officeDocument/2006/relationships/tags" Target="../tags/tag109.xml"/><Relationship Id="rId6" Type="http://schemas.openxmlformats.org/officeDocument/2006/relationships/chart" Target="../charts/chart245.xml"/><Relationship Id="rId5" Type="http://schemas.openxmlformats.org/officeDocument/2006/relationships/chart" Target="../charts/chart244.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49.xml"/><Relationship Id="rId2" Type="http://schemas.openxmlformats.org/officeDocument/2006/relationships/slideLayout" Target="../slideLayouts/slideLayout7.xml"/><Relationship Id="rId1" Type="http://schemas.openxmlformats.org/officeDocument/2006/relationships/tags" Target="../tags/tag110.xml"/><Relationship Id="rId6" Type="http://schemas.openxmlformats.org/officeDocument/2006/relationships/chart" Target="../charts/chart248.xml"/><Relationship Id="rId5" Type="http://schemas.openxmlformats.org/officeDocument/2006/relationships/chart" Target="../charts/chart247.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52.xml"/><Relationship Id="rId2" Type="http://schemas.openxmlformats.org/officeDocument/2006/relationships/slideLayout" Target="../slideLayouts/slideLayout7.xml"/><Relationship Id="rId1" Type="http://schemas.openxmlformats.org/officeDocument/2006/relationships/tags" Target="../tags/tag111.xml"/><Relationship Id="rId6" Type="http://schemas.openxmlformats.org/officeDocument/2006/relationships/chart" Target="../charts/chart251.xml"/><Relationship Id="rId5" Type="http://schemas.openxmlformats.org/officeDocument/2006/relationships/chart" Target="../charts/chart250.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55.xml"/><Relationship Id="rId2" Type="http://schemas.openxmlformats.org/officeDocument/2006/relationships/slideLayout" Target="../slideLayouts/slideLayout7.xml"/><Relationship Id="rId1" Type="http://schemas.openxmlformats.org/officeDocument/2006/relationships/tags" Target="../tags/tag112.xml"/><Relationship Id="rId6" Type="http://schemas.openxmlformats.org/officeDocument/2006/relationships/chart" Target="../charts/chart254.xml"/><Relationship Id="rId5" Type="http://schemas.openxmlformats.org/officeDocument/2006/relationships/chart" Target="../charts/chart253.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58.xml"/><Relationship Id="rId2" Type="http://schemas.openxmlformats.org/officeDocument/2006/relationships/slideLayout" Target="../slideLayouts/slideLayout7.xml"/><Relationship Id="rId1" Type="http://schemas.openxmlformats.org/officeDocument/2006/relationships/tags" Target="../tags/tag113.xml"/><Relationship Id="rId6" Type="http://schemas.openxmlformats.org/officeDocument/2006/relationships/chart" Target="../charts/chart257.xml"/><Relationship Id="rId5" Type="http://schemas.openxmlformats.org/officeDocument/2006/relationships/chart" Target="../charts/chart256.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61.xml"/><Relationship Id="rId2" Type="http://schemas.openxmlformats.org/officeDocument/2006/relationships/slideLayout" Target="../slideLayouts/slideLayout7.xml"/><Relationship Id="rId1" Type="http://schemas.openxmlformats.org/officeDocument/2006/relationships/tags" Target="../tags/tag114.xml"/><Relationship Id="rId6" Type="http://schemas.openxmlformats.org/officeDocument/2006/relationships/chart" Target="../charts/chart260.xml"/><Relationship Id="rId5" Type="http://schemas.openxmlformats.org/officeDocument/2006/relationships/chart" Target="../charts/chart259.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64.xml"/><Relationship Id="rId2" Type="http://schemas.openxmlformats.org/officeDocument/2006/relationships/slideLayout" Target="../slideLayouts/slideLayout7.xml"/><Relationship Id="rId1" Type="http://schemas.openxmlformats.org/officeDocument/2006/relationships/tags" Target="../tags/tag115.xml"/><Relationship Id="rId6" Type="http://schemas.openxmlformats.org/officeDocument/2006/relationships/chart" Target="../charts/chart263.xml"/><Relationship Id="rId5" Type="http://schemas.openxmlformats.org/officeDocument/2006/relationships/chart" Target="../charts/chart262.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67.xml"/><Relationship Id="rId2" Type="http://schemas.openxmlformats.org/officeDocument/2006/relationships/slideLayout" Target="../slideLayouts/slideLayout7.xml"/><Relationship Id="rId1" Type="http://schemas.openxmlformats.org/officeDocument/2006/relationships/tags" Target="../tags/tag116.xml"/><Relationship Id="rId6" Type="http://schemas.openxmlformats.org/officeDocument/2006/relationships/chart" Target="../charts/chart266.xml"/><Relationship Id="rId5" Type="http://schemas.openxmlformats.org/officeDocument/2006/relationships/chart" Target="../charts/chart265.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7.xml"/><Relationship Id="rId2" Type="http://schemas.openxmlformats.org/officeDocument/2006/relationships/slideLayout" Target="../slideLayouts/slideLayout7.xml"/><Relationship Id="rId1" Type="http://schemas.openxmlformats.org/officeDocument/2006/relationships/tags" Target="../tags/tag36.xml"/><Relationship Id="rId6" Type="http://schemas.openxmlformats.org/officeDocument/2006/relationships/chart" Target="../charts/chart26.xml"/><Relationship Id="rId5" Type="http://schemas.openxmlformats.org/officeDocument/2006/relationships/chart" Target="../charts/chart25.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70.xml"/><Relationship Id="rId2" Type="http://schemas.openxmlformats.org/officeDocument/2006/relationships/slideLayout" Target="../slideLayouts/slideLayout7.xml"/><Relationship Id="rId1" Type="http://schemas.openxmlformats.org/officeDocument/2006/relationships/tags" Target="../tags/tag117.xml"/><Relationship Id="rId6" Type="http://schemas.openxmlformats.org/officeDocument/2006/relationships/chart" Target="../charts/chart269.xml"/><Relationship Id="rId5" Type="http://schemas.openxmlformats.org/officeDocument/2006/relationships/chart" Target="../charts/chart268.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73.xml"/><Relationship Id="rId2" Type="http://schemas.openxmlformats.org/officeDocument/2006/relationships/slideLayout" Target="../slideLayouts/slideLayout7.xml"/><Relationship Id="rId1" Type="http://schemas.openxmlformats.org/officeDocument/2006/relationships/tags" Target="../tags/tag118.xml"/><Relationship Id="rId6" Type="http://schemas.openxmlformats.org/officeDocument/2006/relationships/chart" Target="../charts/chart272.xml"/><Relationship Id="rId5" Type="http://schemas.openxmlformats.org/officeDocument/2006/relationships/chart" Target="../charts/chart271.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76.xml"/><Relationship Id="rId2" Type="http://schemas.openxmlformats.org/officeDocument/2006/relationships/slideLayout" Target="../slideLayouts/slideLayout7.xml"/><Relationship Id="rId1" Type="http://schemas.openxmlformats.org/officeDocument/2006/relationships/tags" Target="../tags/tag119.xml"/><Relationship Id="rId6" Type="http://schemas.openxmlformats.org/officeDocument/2006/relationships/chart" Target="../charts/chart275.xml"/><Relationship Id="rId5" Type="http://schemas.openxmlformats.org/officeDocument/2006/relationships/chart" Target="../charts/chart274.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79.xml"/><Relationship Id="rId2" Type="http://schemas.openxmlformats.org/officeDocument/2006/relationships/slideLayout" Target="../slideLayouts/slideLayout7.xml"/><Relationship Id="rId1" Type="http://schemas.openxmlformats.org/officeDocument/2006/relationships/tags" Target="../tags/tag120.xml"/><Relationship Id="rId6" Type="http://schemas.openxmlformats.org/officeDocument/2006/relationships/chart" Target="../charts/chart278.xml"/><Relationship Id="rId5" Type="http://schemas.openxmlformats.org/officeDocument/2006/relationships/chart" Target="../charts/chart277.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82.xml"/><Relationship Id="rId2" Type="http://schemas.openxmlformats.org/officeDocument/2006/relationships/slideLayout" Target="../slideLayouts/slideLayout7.xml"/><Relationship Id="rId1" Type="http://schemas.openxmlformats.org/officeDocument/2006/relationships/tags" Target="../tags/tag121.xml"/><Relationship Id="rId6" Type="http://schemas.openxmlformats.org/officeDocument/2006/relationships/chart" Target="../charts/chart281.xml"/><Relationship Id="rId5" Type="http://schemas.openxmlformats.org/officeDocument/2006/relationships/chart" Target="../charts/chart280.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85.xml"/><Relationship Id="rId2" Type="http://schemas.openxmlformats.org/officeDocument/2006/relationships/slideLayout" Target="../slideLayouts/slideLayout7.xml"/><Relationship Id="rId1" Type="http://schemas.openxmlformats.org/officeDocument/2006/relationships/tags" Target="../tags/tag122.xml"/><Relationship Id="rId6" Type="http://schemas.openxmlformats.org/officeDocument/2006/relationships/chart" Target="../charts/chart284.xml"/><Relationship Id="rId5" Type="http://schemas.openxmlformats.org/officeDocument/2006/relationships/chart" Target="../charts/chart283.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88.xml"/><Relationship Id="rId2" Type="http://schemas.openxmlformats.org/officeDocument/2006/relationships/slideLayout" Target="../slideLayouts/slideLayout7.xml"/><Relationship Id="rId1" Type="http://schemas.openxmlformats.org/officeDocument/2006/relationships/tags" Target="../tags/tag123.xml"/><Relationship Id="rId6" Type="http://schemas.openxmlformats.org/officeDocument/2006/relationships/chart" Target="../charts/chart287.xml"/><Relationship Id="rId5" Type="http://schemas.openxmlformats.org/officeDocument/2006/relationships/chart" Target="../charts/chart286.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91.xml"/><Relationship Id="rId2" Type="http://schemas.openxmlformats.org/officeDocument/2006/relationships/slideLayout" Target="../slideLayouts/slideLayout7.xml"/><Relationship Id="rId1" Type="http://schemas.openxmlformats.org/officeDocument/2006/relationships/tags" Target="../tags/tag124.xml"/><Relationship Id="rId6" Type="http://schemas.openxmlformats.org/officeDocument/2006/relationships/chart" Target="../charts/chart290.xml"/><Relationship Id="rId5" Type="http://schemas.openxmlformats.org/officeDocument/2006/relationships/chart" Target="../charts/chart289.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94.xml"/><Relationship Id="rId2" Type="http://schemas.openxmlformats.org/officeDocument/2006/relationships/slideLayout" Target="../slideLayouts/slideLayout7.xml"/><Relationship Id="rId1" Type="http://schemas.openxmlformats.org/officeDocument/2006/relationships/tags" Target="../tags/tag125.xml"/><Relationship Id="rId6" Type="http://schemas.openxmlformats.org/officeDocument/2006/relationships/chart" Target="../charts/chart293.xml"/><Relationship Id="rId5" Type="http://schemas.openxmlformats.org/officeDocument/2006/relationships/chart" Target="../charts/chart292.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7" Type="http://schemas.openxmlformats.org/officeDocument/2006/relationships/chart" Target="../charts/chart297.xml"/><Relationship Id="rId2" Type="http://schemas.openxmlformats.org/officeDocument/2006/relationships/slideLayout" Target="../slideLayouts/slideLayout7.xml"/><Relationship Id="rId1" Type="http://schemas.openxmlformats.org/officeDocument/2006/relationships/tags" Target="../tags/tag126.xml"/><Relationship Id="rId6" Type="http://schemas.openxmlformats.org/officeDocument/2006/relationships/chart" Target="../charts/chart296.xml"/><Relationship Id="rId5" Type="http://schemas.openxmlformats.org/officeDocument/2006/relationships/chart" Target="../charts/chart295.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0164439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76401623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809372818"/>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02715967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81390175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67069870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28658394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91647204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95936370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1608164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8182851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109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23628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19660383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76536213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9656274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89493273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65687258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403101211"/>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962799855"/>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1599018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27433866"/>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74556811"/>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119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179430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85362816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515338125"/>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640857187"/>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891432711"/>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647166734"/>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79867743"/>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979886704"/>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1146187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04095289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060921045"/>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129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675405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56166883"/>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548622463"/>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968700876"/>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011127702"/>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001285200"/>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133579785"/>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972346487"/>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91902260"/>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565565013"/>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42847635"/>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139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5167863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406341894"/>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714855369"/>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45067594"/>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64662580"/>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96143731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805698100"/>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66216504"/>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858098858"/>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091677387"/>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791763143"/>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149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0901344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568217266"/>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604523898"/>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65961529"/>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930410002"/>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624327955"/>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062095221"/>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667767557"/>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450137343"/>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711556430"/>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661380785"/>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159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1473936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818397818"/>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770271835"/>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58092958"/>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156015991"/>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961021203"/>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929957464"/>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17363126"/>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498198225"/>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94336337"/>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178546861"/>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169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278746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587158332"/>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790225715"/>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94323112"/>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540469859"/>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841956398"/>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572239348"/>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583700001"/>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057772171"/>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313825170"/>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03587578"/>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179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4410342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01596813"/>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817959382"/>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774581807"/>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380548393"/>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797033763"/>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24816383"/>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514660060"/>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93638884"/>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963919601"/>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6945547"/>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189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8731822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379681248"/>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855176460"/>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401413650"/>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644506774"/>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05690768"/>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216668149"/>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839934047"/>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639329426"/>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259568247"/>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917600726"/>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199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126728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9486242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681878828"/>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081177623"/>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582401797"/>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220861812"/>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18031425"/>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406685076"/>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736158068"/>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047376006"/>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877100695"/>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138277553"/>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209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4190500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938027194"/>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900316758"/>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292454833"/>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6405271"/>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607546888"/>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704638817"/>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798983597"/>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062336932"/>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276418674"/>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990724071"/>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219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6721434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77704894"/>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242078314"/>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530470627"/>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915114607"/>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64874260"/>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171879371"/>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336476854"/>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396729743"/>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599014943"/>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879979518"/>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229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3488036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97162601"/>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942315686"/>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90521231"/>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350639388"/>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899520519"/>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864590152"/>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419279028"/>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525061452"/>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797555684"/>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625688540"/>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239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8351622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313824484"/>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29787375"/>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034333725"/>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704273938"/>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628457079"/>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54575617"/>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816955782"/>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764695380"/>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076846499"/>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782005386"/>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249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9534593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282300508"/>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591345356"/>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75873548"/>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790854953"/>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868082325"/>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703529187"/>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002125476"/>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986456243"/>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777977131"/>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43376624"/>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259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2890024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688780523"/>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198965174"/>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326791700"/>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060435822"/>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95592737"/>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975256664"/>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89708950"/>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821390883"/>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404313347"/>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783891116"/>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269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8289793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3331874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80597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914178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1378147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6033660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3082991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7191042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6136873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7511670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583119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385988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9288917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980564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293432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5649336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693901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3877300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9290534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5040247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23385095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7319554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5013350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7708113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54260900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49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485540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00113571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326067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2107654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33403178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9034415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204221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091835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8062095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48358486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23542606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59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004069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33847853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0769532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67355071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6889160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7734302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94226767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20207644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00096758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27902964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2686985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69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0600835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54373036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234047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74841146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50177861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84455380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55081863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39160159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26341496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83923451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4937646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79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967449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91011260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84654215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96622397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2070028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76812815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39114664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75707811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05949631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50201539"/>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43503690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89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1963647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826789462"/>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90</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3874361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91</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89622803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92</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54593146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93</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123415797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94</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32737289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95</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59355734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96</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41142027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97</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42347656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98</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32266307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6C5CEAC-63B2-7254-F849-19FE582AD22B}"/>
              </a:ext>
            </a:extLst>
          </p:cNvPr>
          <p:cNvGraphicFramePr>
            <a:graphicFrameLocks noChangeAspect="1"/>
          </p:cNvGraphicFramePr>
          <p:nvPr>
            <p:custDataLst>
              <p:tags r:id="rId1"/>
            </p:custDataLst>
          </p:nvPr>
        </p:nvGraphicFramePr>
        <p:xfrm>
          <a:off x="1191" y="1191"/>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11" name="think-cell data - do not delete" hidden="1">
                        <a:extLst>
                          <a:ext uri="{FF2B5EF4-FFF2-40B4-BE49-F238E27FC236}">
                            <a16:creationId xmlns:a16="http://schemas.microsoft.com/office/drawing/2014/main" id="{B6C5CEAC-63B2-7254-F849-19FE582AD22B}"/>
                          </a:ext>
                        </a:extLst>
                      </p:cNvPr>
                      <p:cNvPicPr/>
                      <p:nvPr/>
                    </p:nvPicPr>
                    <p:blipFill>
                      <a:blip r:embed="rId4"/>
                      <a:stretch>
                        <a:fillRect/>
                      </a:stretch>
                    </p:blipFill>
                    <p:spPr>
                      <a:xfrm>
                        <a:off x="1191" y="1191"/>
                        <a:ext cx="1191" cy="1191"/>
                      </a:xfrm>
                      <a:prstGeom prst="rect">
                        <a:avLst/>
                      </a:prstGeom>
                    </p:spPr>
                  </p:pic>
                </p:oleObj>
              </mc:Fallback>
            </mc:AlternateContent>
          </a:graphicData>
        </a:graphic>
      </p:graphicFrame>
      <p:sp>
        <p:nvSpPr>
          <p:cNvPr id="3" name="Footer Placeholder 2">
            <a:extLst>
              <a:ext uri="{FF2B5EF4-FFF2-40B4-BE49-F238E27FC236}">
                <a16:creationId xmlns:a16="http://schemas.microsoft.com/office/drawing/2014/main" id="{7CDE898C-8AD2-C9A9-D846-7E8448BB8AC2}"/>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DBCFB578-E0AD-4ED8-3291-8384A4504469}"/>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99</a:t>
            </a:fld>
            <a:endParaRPr lang="en-US" noProof="0"/>
          </a:p>
        </p:txBody>
      </p:sp>
      <p:sp>
        <p:nvSpPr>
          <p:cNvPr id="29" name="Source">
            <a:extLst>
              <a:ext uri="{FF2B5EF4-FFF2-40B4-BE49-F238E27FC236}">
                <a16:creationId xmlns:a16="http://schemas.microsoft.com/office/drawing/2014/main" id="{DBD4B19E-030A-4CB9-A344-5CF9FA8C3399}"/>
              </a:ext>
            </a:extLst>
          </p:cNvPr>
          <p:cNvSpPr>
            <a:spLocks noGrp="1"/>
          </p:cNvSpPr>
          <p:nvPr>
            <p:ph type="body" sz="quarter" idx="17"/>
          </p:nvPr>
        </p:nvSpPr>
        <p:spPr>
          <a:xfrm>
            <a:off x="0" y="4734106"/>
            <a:ext cx="4572000" cy="222878"/>
          </a:xfrm>
        </p:spPr>
        <p:txBody>
          <a:bodyPr/>
          <a:lstStyle/>
          <a:p>
            <a:r>
              <a:rPr lang="en-GB"/>
              <a:t>Data Source |Trade Panel/Retailer Data | Ending Nov 2022</a:t>
            </a:r>
          </a:p>
        </p:txBody>
      </p:sp>
      <p:sp>
        <p:nvSpPr>
          <p:cNvPr id="25" name="MT">
            <a:extLst>
              <a:ext uri="{FF2B5EF4-FFF2-40B4-BE49-F238E27FC236}">
                <a16:creationId xmlns:a16="http://schemas.microsoft.com/office/drawing/2014/main" id="{D6203B99-8233-479D-9A9A-911A5C9BCE17}"/>
              </a:ext>
            </a:extLst>
          </p:cNvPr>
          <p:cNvSpPr>
            <a:spLocks noGrp="1"/>
          </p:cNvSpPr>
          <p:nvPr>
            <p:ph type="body" sz="quarter" idx="18"/>
          </p:nvPr>
        </p:nvSpPr>
        <p:spPr>
          <a:xfrm>
            <a:off x="503238" y="774000"/>
            <a:ext cx="8136762" cy="360000"/>
          </a:xfrm>
        </p:spPr>
        <p:txBody>
          <a:bodyPr>
            <a:normAutofit/>
          </a:bodyPr>
          <a:lstStyle/>
          <a:p>
            <a:r>
              <a:rPr lang="en-US"/>
              <a:t>Brand Share Topline By </a:t>
            </a:r>
            <a:r>
              <a:rPr lang="en-US">
                <a:highlight>
                  <a:srgbClr val="FFFF00"/>
                </a:highlight>
              </a:rPr>
              <a:t>Size Bracket </a:t>
            </a:r>
            <a:r>
              <a:rPr lang="en-US"/>
              <a:t>| </a:t>
            </a:r>
            <a:r>
              <a:rPr lang="en-US">
                <a:highlight>
                  <a:srgbClr val="FFFF00"/>
                </a:highlight>
              </a:rPr>
              <a:t>National</a:t>
            </a:r>
            <a:r>
              <a:rPr lang="en-US"/>
              <a:t> | </a:t>
            </a:r>
            <a:r>
              <a:rPr lang="en-US">
                <a:highlight>
                  <a:srgbClr val="FFFF00"/>
                </a:highlight>
              </a:rPr>
              <a:t>Category</a:t>
            </a:r>
            <a:r>
              <a:rPr lang="en-US"/>
              <a:t> | P12M</a:t>
            </a:r>
            <a:endParaRPr lang="en-US" dirty="0">
              <a:highlight>
                <a:srgbClr val="FFFF00"/>
              </a:highlight>
            </a:endParaRPr>
          </a:p>
        </p:txBody>
      </p:sp>
      <p:sp>
        <p:nvSpPr>
          <p:cNvPr id="7" name="Title 2">
            <a:extLst>
              <a:ext uri="{FF2B5EF4-FFF2-40B4-BE49-F238E27FC236}">
                <a16:creationId xmlns:a16="http://schemas.microsoft.com/office/drawing/2014/main" id="{84BE4BC5-73C7-4E80-AE38-C9A9030CBF36}"/>
              </a:ext>
            </a:extLst>
          </p:cNvPr>
          <p:cNvSpPr>
            <a:spLocks noGrp="1"/>
          </p:cNvSpPr>
          <p:nvPr>
            <p:ph type="title"/>
          </p:nvPr>
        </p:nvSpPr>
        <p:spPr>
          <a:xfrm>
            <a:off x="504000" y="-1"/>
            <a:ext cx="8136000" cy="771525"/>
          </a:xfrm>
        </p:spPr>
        <p:txBody>
          <a:bodyPr vert="horz"/>
          <a:lstStyle/>
          <a:p>
            <a:r>
              <a:rPr lang="en-US" dirty="0">
                <a:highlight>
                  <a:srgbClr val="FFFF00"/>
                </a:highlight>
              </a:rPr>
              <a:t>Brand Share Topline By Size Bracket </a:t>
            </a:r>
            <a:r>
              <a:rPr lang="en-US" dirty="0">
                <a:solidFill>
                  <a:schemeClr val="bg2">
                    <a:lumMod val="90000"/>
                  </a:schemeClr>
                </a:solidFill>
                <a:highlight>
                  <a:srgbClr val="FFFF00"/>
                </a:highlight>
              </a:rPr>
              <a:t>(Replace With SO WHAT)</a:t>
            </a:r>
          </a:p>
        </p:txBody>
      </p:sp>
      <p:graphicFrame>
        <p:nvGraphicFramePr>
          <p:cNvPr id="33" name="T1">
            <a:extLst>
              <a:ext uri="{FF2B5EF4-FFF2-40B4-BE49-F238E27FC236}">
                <a16:creationId xmlns:a16="http://schemas.microsoft.com/office/drawing/2014/main" id="{ED92458E-0B64-47E7-B724-AA102AC924B8}"/>
              </a:ext>
            </a:extLst>
          </p:cNvPr>
          <p:cNvGraphicFramePr>
            <a:graphicFrameLocks noGrp="1"/>
          </p:cNvGraphicFramePr>
          <p:nvPr>
            <p:extLst>
              <p:ext uri="{D42A27DB-BD31-4B8C-83A1-F6EECF244321}">
                <p14:modId xmlns:p14="http://schemas.microsoft.com/office/powerpoint/2010/main" val="3398148427"/>
              </p:ext>
            </p:extLst>
          </p:nvPr>
        </p:nvGraphicFramePr>
        <p:xfrm>
          <a:off x="503237" y="1135296"/>
          <a:ext cx="7179473" cy="3593913"/>
        </p:xfrm>
        <a:graphic>
          <a:graphicData uri="http://schemas.openxmlformats.org/drawingml/2006/table">
            <a:tbl>
              <a:tblPr firstRow="1" bandRow="1">
                <a:tableStyleId>{5C22544A-7EE6-4342-B048-85BDC9FD1C3A}</a:tableStyleId>
              </a:tblPr>
              <a:tblGrid>
                <a:gridCol w="781754">
                  <a:extLst>
                    <a:ext uri="{9D8B030D-6E8A-4147-A177-3AD203B41FA5}">
                      <a16:colId xmlns:a16="http://schemas.microsoft.com/office/drawing/2014/main" val="2374043349"/>
                    </a:ext>
                  </a:extLst>
                </a:gridCol>
                <a:gridCol w="1276514">
                  <a:extLst>
                    <a:ext uri="{9D8B030D-6E8A-4147-A177-3AD203B41FA5}">
                      <a16:colId xmlns:a16="http://schemas.microsoft.com/office/drawing/2014/main" val="252781202"/>
                    </a:ext>
                  </a:extLst>
                </a:gridCol>
                <a:gridCol w="1276514">
                  <a:extLst>
                    <a:ext uri="{9D8B030D-6E8A-4147-A177-3AD203B41FA5}">
                      <a16:colId xmlns:a16="http://schemas.microsoft.com/office/drawing/2014/main" val="4162334268"/>
                    </a:ext>
                  </a:extLst>
                </a:gridCol>
                <a:gridCol w="996772">
                  <a:extLst>
                    <a:ext uri="{9D8B030D-6E8A-4147-A177-3AD203B41FA5}">
                      <a16:colId xmlns:a16="http://schemas.microsoft.com/office/drawing/2014/main" val="3986833195"/>
                    </a:ext>
                  </a:extLst>
                </a:gridCol>
                <a:gridCol w="996772">
                  <a:extLst>
                    <a:ext uri="{9D8B030D-6E8A-4147-A177-3AD203B41FA5}">
                      <a16:colId xmlns:a16="http://schemas.microsoft.com/office/drawing/2014/main" val="254956553"/>
                    </a:ext>
                  </a:extLst>
                </a:gridCol>
                <a:gridCol w="1851147">
                  <a:extLst>
                    <a:ext uri="{9D8B030D-6E8A-4147-A177-3AD203B41FA5}">
                      <a16:colId xmlns:a16="http://schemas.microsoft.com/office/drawing/2014/main" val="113532210"/>
                    </a:ext>
                  </a:extLst>
                </a:gridCol>
              </a:tblGrid>
              <a:tr h="369453">
                <a:tc>
                  <a:txBody>
                    <a:bodyPr/>
                    <a:lstStyle/>
                    <a:p>
                      <a:endParaRPr lang="en-US" sz="800" b="0" i="0" dirty="0">
                        <a:solidFill>
                          <a:srgbClr val="575555"/>
                        </a:solidFill>
                        <a:latin typeface="Nexa Bold" panose="00000800000000000000" pitchFamily="2" charset="0"/>
                        <a:ea typeface="Open Sans" panose="020B0604020202020204" charset="0"/>
                        <a:cs typeface="Open Sans" panose="020B0604020202020204" charset="0"/>
                      </a:endParaRPr>
                    </a:p>
                  </a:txBody>
                  <a:tcPr marL="68580" marR="68580" marT="108000" marB="34290">
                    <a:lnL w="12700"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Value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Share (%)</a:t>
                      </a: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err="1">
                          <a:solidFill>
                            <a:srgbClr val="575555"/>
                          </a:solidFill>
                          <a:latin typeface="Nexa Bold" panose="00000800000000000000" pitchFamily="2" charset="0"/>
                        </a:rPr>
                        <a:t>WoB</a:t>
                      </a:r>
                      <a:r>
                        <a:rPr lang="en-US" sz="800" b="0" i="0" dirty="0">
                          <a:solidFill>
                            <a:srgbClr val="575555"/>
                          </a:solidFill>
                          <a:latin typeface="Nexa Bold" panose="00000800000000000000" pitchFamily="2" charset="0"/>
                        </a:rPr>
                        <a:t> (%)</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a:solidFill>
                            <a:srgbClr val="575555"/>
                          </a:solidFill>
                          <a:latin typeface="Nexa Bold" panose="00000800000000000000" pitchFamily="2" charset="0"/>
                        </a:rPr>
                        <a:t>Sales IYA</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Brand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Price Index</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B w="12700" cap="flat" cmpd="sng" algn="ctr">
                      <a:solidFill>
                        <a:schemeClr val="accent1"/>
                      </a:solidFill>
                      <a:prstDash val="solid"/>
                      <a:round/>
                      <a:headEnd type="none" w="med" len="med"/>
                      <a:tailEnd type="none" w="med" len="med"/>
                    </a:lnB>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Comparison </a:t>
                      </a:r>
                    </a:p>
                    <a:p>
                      <a:pPr marL="0" marR="0" lvl="0" indent="0" algn="ctr" defTabSz="914400" rtl="0" eaLnBrk="1" fontAlgn="b" latinLnBrk="0" hangingPunct="1">
                        <a:lnSpc>
                          <a:spcPct val="100000"/>
                        </a:lnSpc>
                        <a:spcBef>
                          <a:spcPts val="0"/>
                        </a:spcBef>
                        <a:spcAft>
                          <a:spcPts val="0"/>
                        </a:spcAft>
                        <a:buClrTx/>
                        <a:buSzTx/>
                        <a:buFontTx/>
                        <a:buNone/>
                        <a:tabLst/>
                        <a:defRPr/>
                      </a:pPr>
                      <a:r>
                        <a:rPr lang="en-US" sz="800" b="0" i="0" dirty="0">
                          <a:solidFill>
                            <a:srgbClr val="575555"/>
                          </a:solidFill>
                          <a:latin typeface="Nexa Bold" panose="00000800000000000000" pitchFamily="2" charset="0"/>
                        </a:rPr>
                        <a:t>Across Brands</a:t>
                      </a:r>
                      <a:endParaRPr kumimoji="0" lang="en-US" sz="800" b="0" i="0" u="none" strike="noStrike" kern="1200" cap="none" spc="0" normalizeH="0" baseline="0" noProof="0" dirty="0">
                        <a:ln>
                          <a:noFill/>
                        </a:ln>
                        <a:solidFill>
                          <a:srgbClr val="575555"/>
                        </a:solidFill>
                        <a:effectLst/>
                        <a:uLnTx/>
                        <a:uFillTx/>
                        <a:latin typeface="Nexa Bold" panose="00000800000000000000" pitchFamily="2" charset="0"/>
                        <a:ea typeface="+mn-ea"/>
                        <a:cs typeface="+mn-cs"/>
                      </a:endParaRPr>
                    </a:p>
                  </a:txBody>
                  <a:tcPr marL="36000" marR="36000" marT="0" marB="0" anchor="ctr">
                    <a:lnL w="19050" cap="flat" cmpd="sng" algn="ctr">
                      <a:solidFill>
                        <a:schemeClr val="bg1"/>
                      </a:solidFill>
                      <a:prstDash val="solid"/>
                      <a:round/>
                      <a:headEnd type="none" w="med" len="med"/>
                      <a:tailEnd type="none" w="med" len="med"/>
                    </a:lnL>
                    <a:lnB w="12700" cap="flat" cmpd="sng" algn="ctr">
                      <a:solidFill>
                        <a:schemeClr val="accent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41121220"/>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1150+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95%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169%</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6504666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950-1050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101%</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176%</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750-850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135%</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217%</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650-750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  </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450-550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mn-ea"/>
                        <a:cs typeface="+mn-cs"/>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a:solidFill>
                            <a:srgbClr val="575555"/>
                          </a:solidFill>
                          <a:latin typeface="Nexa Book" panose="00000400000000000000" pitchFamily="50" charset="0"/>
                          <a:ea typeface="+mn-ea"/>
                          <a:cs typeface="+mn-cs"/>
                        </a:rPr>
                        <a:t>118%</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391%</a:t>
                      </a:r>
                      <a:endParaRPr kumimoji="0" lang="en-AE" sz="80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956484732"/>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800" b="0" i="0" dirty="0">
                          <a:solidFill>
                            <a:srgbClr val="575555"/>
                          </a:solidFill>
                          <a:latin typeface="Nexa Bold" panose="00000800000000000000" pitchFamily="2" charset="0"/>
                        </a:rPr>
                        <a:t>250-350 ml</a:t>
                      </a: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r>
                        <a:rPr lang="en-US" sz="800" kern="1200" baseline="0" dirty="0">
                          <a:solidFill>
                            <a:srgbClr val="575555"/>
                          </a:solidFill>
                          <a:latin typeface="Nexa Book" panose="00000400000000000000" pitchFamily="50" charset="0"/>
                          <a:ea typeface="+mn-ea"/>
                          <a:cs typeface="+mn-cs"/>
                        </a:rPr>
                        <a:t>129%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AE" sz="800">
                          <a:solidFill>
                            <a:srgbClr val="575555"/>
                          </a:solidFill>
                          <a:latin typeface="Nexa Book" panose="00000400000000000000" pitchFamily="50" charset="0"/>
                        </a:rPr>
                        <a:t>379%</a:t>
                      </a: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88458382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25607977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653757983"/>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433999624"/>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dirty="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22471507"/>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051049615"/>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32071121"/>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636917749"/>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4101553656"/>
                  </a:ext>
                </a:extLst>
              </a:tr>
              <a:tr h="21496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GB" sz="800" b="0" i="0" dirty="0">
                        <a:solidFill>
                          <a:srgbClr val="575555"/>
                        </a:solidFill>
                        <a:latin typeface="Nexa Bold" panose="00000800000000000000" pitchFamily="2" charset="0"/>
                      </a:endParaRPr>
                    </a:p>
                  </a:txBody>
                  <a:tcPr marL="0" marR="0" marT="0" marB="0" anchor="ctr">
                    <a:lnL w="12700"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fontAlgn="b"/>
                      <a:endParaRPr lang="en-US" sz="900" b="0" i="0" u="none" strike="noStrike" dirty="0">
                        <a:solidFill>
                          <a:srgbClr val="575555"/>
                        </a:solidFill>
                        <a:effectLst/>
                        <a:latin typeface="Nexa Book" panose="00000400000000000000" pitchFamily="50" charset="0"/>
                        <a:ea typeface="Open Sans" panose="020B0604020202020204" charset="0"/>
                        <a:cs typeface="Open Sans" panose="020B0604020202020204" charset="0"/>
                      </a:endParaRPr>
                    </a:p>
                  </a:txBody>
                  <a:tcPr marL="7144" marR="7144" marT="0"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US" sz="800" kern="1200" baseline="0">
                        <a:solidFill>
                          <a:srgbClr val="575555"/>
                        </a:solidFill>
                        <a:latin typeface="Nexa Book" panose="00000400000000000000" pitchFamily="50" charset="0"/>
                        <a:ea typeface="+mn-ea"/>
                        <a:cs typeface="+mn-cs"/>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n-AE" sz="80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marL="0" algn="ctr" defTabSz="914400" rtl="0" eaLnBrk="1" fontAlgn="b" latinLnBrk="0" hangingPunct="1"/>
                      <a:endParaRPr lang="en-AE" sz="900" dirty="0">
                        <a:solidFill>
                          <a:srgbClr val="575555"/>
                        </a:solidFill>
                        <a:latin typeface="Nexa Book" panose="00000400000000000000" pitchFamily="50" charset="0"/>
                      </a:endParaRPr>
                    </a:p>
                  </a:txBody>
                  <a:tcPr marL="7144" marR="7144" marT="7144" marB="0" anchor="ctr">
                    <a:lnL w="12700" cap="flat" cmpd="sng" algn="ctr">
                      <a:solidFill>
                        <a:schemeClr val="bg2"/>
                      </a:solidFill>
                      <a:prstDash val="sysDot"/>
                      <a:round/>
                      <a:headEnd type="none" w="med" len="med"/>
                      <a:tailEnd type="none" w="med" len="med"/>
                    </a:lnL>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26117956"/>
                  </a:ext>
                </a:extLst>
              </a:tr>
            </a:tbl>
          </a:graphicData>
        </a:graphic>
      </p:graphicFrame>
      <p:graphicFrame>
        <p:nvGraphicFramePr>
          <p:cNvPr id="37" name="T1-C2">
            <a:extLst>
              <a:ext uri="{FF2B5EF4-FFF2-40B4-BE49-F238E27FC236}">
                <a16:creationId xmlns:a16="http://schemas.microsoft.com/office/drawing/2014/main" id="{2514AF8B-B644-45CF-9114-A16F084A2340}"/>
              </a:ext>
            </a:extLst>
          </p:cNvPr>
          <p:cNvGraphicFramePr>
            <a:graphicFrameLocks/>
          </p:cNvGraphicFramePr>
          <p:nvPr>
            <p:extLst>
              <p:ext uri="{D42A27DB-BD31-4B8C-83A1-F6EECF244321}">
                <p14:modId xmlns:p14="http://schemas.microsoft.com/office/powerpoint/2010/main" val="4126013891"/>
              </p:ext>
            </p:extLst>
          </p:nvPr>
        </p:nvGraphicFramePr>
        <p:xfrm>
          <a:off x="2569832" y="1497771"/>
          <a:ext cx="1246091" cy="32004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1-C2">
            <a:extLst>
              <a:ext uri="{FF2B5EF4-FFF2-40B4-BE49-F238E27FC236}">
                <a16:creationId xmlns:a16="http://schemas.microsoft.com/office/drawing/2014/main" id="{30070B4C-F45F-5BEF-013D-C58FD8268118}"/>
              </a:ext>
            </a:extLst>
          </p:cNvPr>
          <p:cNvGraphicFramePr>
            <a:graphicFrameLocks/>
          </p:cNvGraphicFramePr>
          <p:nvPr>
            <p:extLst>
              <p:ext uri="{D42A27DB-BD31-4B8C-83A1-F6EECF244321}">
                <p14:modId xmlns:p14="http://schemas.microsoft.com/office/powerpoint/2010/main" val="1765047556"/>
              </p:ext>
            </p:extLst>
          </p:nvPr>
        </p:nvGraphicFramePr>
        <p:xfrm>
          <a:off x="1305903" y="1497771"/>
          <a:ext cx="1237047" cy="32004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 name="C1">
            <a:extLst>
              <a:ext uri="{FF2B5EF4-FFF2-40B4-BE49-F238E27FC236}">
                <a16:creationId xmlns:a16="http://schemas.microsoft.com/office/drawing/2014/main" id="{EF9B9893-7293-60B3-FBF7-9AA7089D8615}"/>
              </a:ext>
            </a:extLst>
          </p:cNvPr>
          <p:cNvGraphicFramePr>
            <a:graphicFrameLocks/>
          </p:cNvGraphicFramePr>
          <p:nvPr>
            <p:extLst>
              <p:ext uri="{D42A27DB-BD31-4B8C-83A1-F6EECF244321}">
                <p14:modId xmlns:p14="http://schemas.microsoft.com/office/powerpoint/2010/main" val="526422599"/>
              </p:ext>
            </p:extLst>
          </p:nvPr>
        </p:nvGraphicFramePr>
        <p:xfrm>
          <a:off x="5783661" y="1492250"/>
          <a:ext cx="2856338" cy="3452729"/>
        </p:xfrm>
        <a:graphic>
          <a:graphicData uri="http://schemas.openxmlformats.org/drawingml/2006/chart">
            <c:chart xmlns:c="http://schemas.openxmlformats.org/drawingml/2006/chart" xmlns:r="http://schemas.openxmlformats.org/officeDocument/2006/relationships" r:id="rId7"/>
          </a:graphicData>
        </a:graphic>
      </p:graphicFrame>
      <p:sp>
        <p:nvSpPr>
          <p:cNvPr id="5" name="Date Placeholder 4">
            <a:extLst>
              <a:ext uri="{FF2B5EF4-FFF2-40B4-BE49-F238E27FC236}">
                <a16:creationId xmlns:a16="http://schemas.microsoft.com/office/drawing/2014/main" id="{967F8942-6926-76C1-549D-DE8EBF3F1042}"/>
              </a:ext>
            </a:extLst>
          </p:cNvPr>
          <p:cNvSpPr>
            <a:spLocks noGrp="1"/>
          </p:cNvSpPr>
          <p:nvPr>
            <p:ph type="dt" sz="half" idx="14"/>
          </p:nvPr>
        </p:nvSpPr>
        <p:spPr/>
        <p:txBody>
          <a:bodyPr/>
          <a:lstStyle/>
          <a:p>
            <a:fld id="{C743E39B-969F-44F7-98F1-628F059AA0B3}" type="datetime1">
              <a:rPr lang="en-US" sz="500" smtClean="0"/>
              <a:t>8/28/2025</a:t>
            </a:fld>
            <a:endParaRPr lang="en-US" sz="500"/>
          </a:p>
        </p:txBody>
      </p:sp>
    </p:spTree>
    <p:extLst>
      <p:ext uri="{BB962C8B-B14F-4D97-AF65-F5344CB8AC3E}">
        <p14:creationId xmlns:p14="http://schemas.microsoft.com/office/powerpoint/2010/main" val="26898126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43E23444-8A1B-409A-8566-D31F3D9D6E16}" vid="{B5C8E441-137C-475B-8CED-9291B669EE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74cf4e4-8a51-432b-9e1b-0ea607ac38ff"/>
    <lcf76f155ced4ddcb4097134ff3c332f xmlns="0ad93b7f-b0cd-4c46-aaaf-ff14495948cf">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9120C1-6D3E-44F1-BAD9-DC9497843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d93b7f-b0cd-4c46-aaaf-ff14495948cf"/>
    <ds:schemaRef ds:uri="474cf4e4-8a51-432b-9e1b-0ea607ac38f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502A1C8-4964-4CAE-93D2-4FFA7871C136}">
  <ds:schemaRefs>
    <ds:schemaRef ds:uri="http://schemas.microsoft.com/sharepoint/v3/contenttype/forms"/>
  </ds:schemaRefs>
</ds:datastoreItem>
</file>

<file path=customXml/itemProps3.xml><?xml version="1.0" encoding="utf-8"?>
<ds:datastoreItem xmlns:ds="http://schemas.openxmlformats.org/officeDocument/2006/customXml" ds:itemID="{FF0D3061-614B-40A0-B620-03D3B7FB0B63}">
  <ds:schemaRefs>
    <ds:schemaRef ds:uri="http://purl.org/dc/terms/"/>
    <ds:schemaRef ds:uri="http://schemas.microsoft.com/office/2006/documentManagement/types"/>
    <ds:schemaRef ds:uri="http://purl.org/dc/elements/1.1/"/>
    <ds:schemaRef ds:uri="http://purl.org/dc/dcmitype/"/>
    <ds:schemaRef ds:uri="0ad93b7f-b0cd-4c46-aaaf-ff14495948cf"/>
    <ds:schemaRef ds:uri="474cf4e4-8a51-432b-9e1b-0ea607ac38ff"/>
    <ds:schemaRef ds:uri="http://schemas.microsoft.com/office/infopath/2007/PartnerControl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39</TotalTime>
  <Words>23409</Words>
  <Application>Microsoft Office PowerPoint</Application>
  <PresentationFormat>On-screen Show (16:9)</PresentationFormat>
  <Paragraphs>8614</Paragraphs>
  <Slides>269</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269</vt:i4>
      </vt:variant>
    </vt:vector>
  </HeadingPairs>
  <TitlesOfParts>
    <vt:vector size="278" baseType="lpstr">
      <vt:lpstr>Aptos</vt:lpstr>
      <vt:lpstr>Arial</vt:lpstr>
      <vt:lpstr>Nexa</vt:lpstr>
      <vt:lpstr>Nexa Bold</vt:lpstr>
      <vt:lpstr>Nexa Book</vt:lpstr>
      <vt:lpstr>Nexa Book Italic</vt:lpstr>
      <vt:lpstr>Open Sans</vt:lpstr>
      <vt:lpstr>1_PricingOne Light Template Oct 2024</vt:lpstr>
      <vt:lpstr>think-cell Slide</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lpstr>Brand Share Topline By Size Bracket (Replace With SO WHAT)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Share Topline By Size Bracket (Replace With SO WHAT)</dc:title>
  <dc:creator>Bhagya RANASINGHE</dc:creator>
  <cp:lastModifiedBy>Salma ANANY</cp:lastModifiedBy>
  <cp:revision>76</cp:revision>
  <dcterms:created xsi:type="dcterms:W3CDTF">2024-07-05T11:30:58Z</dcterms:created>
  <dcterms:modified xsi:type="dcterms:W3CDTF">2025-08-28T09:41:23Z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